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notesMasterIdLst>
    <p:notesMasterId r:id="rId33"/>
  </p:notesMasterIdLst>
  <p:sldIdLst>
    <p:sldId id="447" r:id="rId2"/>
    <p:sldId id="454" r:id="rId3"/>
    <p:sldId id="256" r:id="rId4"/>
    <p:sldId id="350" r:id="rId5"/>
    <p:sldId id="393" r:id="rId6"/>
    <p:sldId id="376" r:id="rId7"/>
    <p:sldId id="456" r:id="rId8"/>
    <p:sldId id="455" r:id="rId9"/>
    <p:sldId id="267" r:id="rId10"/>
    <p:sldId id="457" r:id="rId11"/>
    <p:sldId id="458" r:id="rId12"/>
    <p:sldId id="459" r:id="rId13"/>
    <p:sldId id="460" r:id="rId14"/>
    <p:sldId id="285" r:id="rId15"/>
    <p:sldId id="268" r:id="rId16"/>
    <p:sldId id="461" r:id="rId17"/>
    <p:sldId id="462" r:id="rId18"/>
    <p:sldId id="463" r:id="rId19"/>
    <p:sldId id="466" r:id="rId20"/>
    <p:sldId id="464" r:id="rId21"/>
    <p:sldId id="465" r:id="rId22"/>
    <p:sldId id="467" r:id="rId23"/>
    <p:sldId id="338" r:id="rId24"/>
    <p:sldId id="452" r:id="rId25"/>
    <p:sldId id="294" r:id="rId26"/>
    <p:sldId id="468" r:id="rId27"/>
    <p:sldId id="299" r:id="rId28"/>
    <p:sldId id="270" r:id="rId29"/>
    <p:sldId id="279" r:id="rId30"/>
    <p:sldId id="298" r:id="rId31"/>
    <p:sldId id="4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5"/>
    <p:restoredTop sz="83255"/>
  </p:normalViewPr>
  <p:slideViewPr>
    <p:cSldViewPr snapToGrid="0">
      <p:cViewPr varScale="1">
        <p:scale>
          <a:sx n="80" d="100"/>
          <a:sy n="80" d="100"/>
        </p:scale>
        <p:origin x="56"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551D2-19A7-4D34-96A5-833BFED8F50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1691BFF0-56F5-4162-BBE1-D751EC07C1EC}">
      <dgm:prSet/>
      <dgm:spPr/>
      <dgm:t>
        <a:bodyPr/>
        <a:lstStyle/>
        <a:p>
          <a:r>
            <a:rPr lang="en-US" b="1" cap="none" dirty="0"/>
            <a:t>Identify</a:t>
          </a:r>
          <a:r>
            <a:rPr lang="en-US" cap="none" dirty="0"/>
            <a:t> factors that stop teenagers taking an active part in speaking </a:t>
          </a:r>
        </a:p>
      </dgm:t>
    </dgm:pt>
    <dgm:pt modelId="{261978BA-F6BD-42CC-9DC1-B0D73D0D6FC2}" type="parTrans" cxnId="{777F93A0-0913-4B2E-9A92-D2EFC15E2203}">
      <dgm:prSet/>
      <dgm:spPr/>
      <dgm:t>
        <a:bodyPr/>
        <a:lstStyle/>
        <a:p>
          <a:endParaRPr lang="en-US"/>
        </a:p>
      </dgm:t>
    </dgm:pt>
    <dgm:pt modelId="{19E76290-2BC7-49DE-B0CF-AFDC08553201}" type="sibTrans" cxnId="{777F93A0-0913-4B2E-9A92-D2EFC15E2203}">
      <dgm:prSet phldrT="1"/>
      <dgm:spPr/>
      <dgm:t>
        <a:bodyPr/>
        <a:lstStyle/>
        <a:p>
          <a:endParaRPr lang="en-US"/>
        </a:p>
      </dgm:t>
    </dgm:pt>
    <dgm:pt modelId="{87351DDF-FD14-4942-8439-3856AB289620}">
      <dgm:prSet/>
      <dgm:spPr/>
      <dgm:t>
        <a:bodyPr/>
        <a:lstStyle/>
        <a:p>
          <a:r>
            <a:rPr lang="en-US" b="1" cap="none" dirty="0"/>
            <a:t>Reflect &amp; </a:t>
          </a:r>
          <a:r>
            <a:rPr lang="en-US" b="1" cap="none" dirty="0" err="1"/>
            <a:t>analyse</a:t>
          </a:r>
          <a:r>
            <a:rPr lang="en-US" b="1" cap="none" dirty="0"/>
            <a:t> </a:t>
          </a:r>
        </a:p>
      </dgm:t>
    </dgm:pt>
    <dgm:pt modelId="{FC5338F5-8662-4045-A26C-0E45EC642D25}" type="parTrans" cxnId="{6D599908-C33D-45CF-9884-937F77686C2D}">
      <dgm:prSet/>
      <dgm:spPr/>
      <dgm:t>
        <a:bodyPr/>
        <a:lstStyle/>
        <a:p>
          <a:endParaRPr lang="en-US"/>
        </a:p>
      </dgm:t>
    </dgm:pt>
    <dgm:pt modelId="{509B200B-8D63-415D-9F26-08BF0C7DE214}" type="sibTrans" cxnId="{6D599908-C33D-45CF-9884-937F77686C2D}">
      <dgm:prSet phldrT="3"/>
      <dgm:spPr/>
      <dgm:t>
        <a:bodyPr/>
        <a:lstStyle/>
        <a:p>
          <a:endParaRPr lang="en-US"/>
        </a:p>
      </dgm:t>
    </dgm:pt>
    <dgm:pt modelId="{9369D83E-F0E4-40FF-80CF-F249D8AF37E3}">
      <dgm:prSet/>
      <dgm:spPr/>
      <dgm:t>
        <a:bodyPr/>
        <a:lstStyle/>
        <a:p>
          <a:r>
            <a:rPr lang="en-US" b="1" cap="none" dirty="0"/>
            <a:t>Share</a:t>
          </a:r>
          <a:r>
            <a:rPr lang="en-US" cap="none" dirty="0"/>
            <a:t> your takeaway </a:t>
          </a:r>
        </a:p>
      </dgm:t>
    </dgm:pt>
    <dgm:pt modelId="{AC584E97-19FA-450D-A951-E1CE5110FD49}" type="parTrans" cxnId="{6467D2BF-6186-4BBF-88E1-C01BCF7D8B09}">
      <dgm:prSet/>
      <dgm:spPr/>
      <dgm:t>
        <a:bodyPr/>
        <a:lstStyle/>
        <a:p>
          <a:endParaRPr lang="en-US"/>
        </a:p>
      </dgm:t>
    </dgm:pt>
    <dgm:pt modelId="{D80D993C-34B9-4571-A2A1-CF675E0FAE86}" type="sibTrans" cxnId="{6467D2BF-6186-4BBF-88E1-C01BCF7D8B09}">
      <dgm:prSet phldrT="4"/>
      <dgm:spPr/>
      <dgm:t>
        <a:bodyPr/>
        <a:lstStyle/>
        <a:p>
          <a:endParaRPr lang="en-US"/>
        </a:p>
      </dgm:t>
    </dgm:pt>
    <dgm:pt modelId="{7130AD70-3AF2-DF4B-9854-8DCC7F2F8E41}">
      <dgm:prSet/>
      <dgm:spPr/>
      <dgm:t>
        <a:bodyPr/>
        <a:lstStyle/>
        <a:p>
          <a:r>
            <a:rPr lang="en-GB" b="1" dirty="0"/>
            <a:t>Learn</a:t>
          </a:r>
          <a:r>
            <a:rPr lang="en-GB" dirty="0"/>
            <a:t> how to plan effective activities that will motivate them to participate </a:t>
          </a:r>
        </a:p>
      </dgm:t>
    </dgm:pt>
    <dgm:pt modelId="{2027FF21-D859-0A4E-80B6-DA98BB94A0CC}" type="parTrans" cxnId="{CF04BD67-F0A7-7A47-94F9-92D26E7F8567}">
      <dgm:prSet/>
      <dgm:spPr/>
      <dgm:t>
        <a:bodyPr/>
        <a:lstStyle/>
        <a:p>
          <a:endParaRPr lang="en-GB"/>
        </a:p>
      </dgm:t>
    </dgm:pt>
    <dgm:pt modelId="{7B59C721-AD04-D54E-8789-A87C2715872B}" type="sibTrans" cxnId="{CF04BD67-F0A7-7A47-94F9-92D26E7F8567}">
      <dgm:prSet phldrT="2"/>
      <dgm:spPr/>
      <dgm:t>
        <a:bodyPr/>
        <a:lstStyle/>
        <a:p>
          <a:endParaRPr lang="en-US"/>
        </a:p>
      </dgm:t>
    </dgm:pt>
    <dgm:pt modelId="{113D9B0D-A85F-EF4C-A748-876CC27F5FC3}">
      <dgm:prSet/>
      <dgm:spPr/>
      <dgm:t>
        <a:bodyPr/>
        <a:lstStyle/>
        <a:p>
          <a:r>
            <a:rPr lang="en-GB" b="1" dirty="0"/>
            <a:t>Collaborative listening (talk you through if we have time)</a:t>
          </a:r>
        </a:p>
      </dgm:t>
    </dgm:pt>
    <dgm:pt modelId="{8F428069-7237-FD4A-98AC-72FE7E0DE66C}" type="parTrans" cxnId="{6824AC27-4F77-AB4B-8F9E-7C8CBF4041DA}">
      <dgm:prSet/>
      <dgm:spPr/>
      <dgm:t>
        <a:bodyPr/>
        <a:lstStyle/>
        <a:p>
          <a:endParaRPr lang="en-GB"/>
        </a:p>
      </dgm:t>
    </dgm:pt>
    <dgm:pt modelId="{251AC2C7-1A29-FC4F-8ED0-D23650A4BD1D}" type="sibTrans" cxnId="{6824AC27-4F77-AB4B-8F9E-7C8CBF4041DA}">
      <dgm:prSet/>
      <dgm:spPr/>
      <dgm:t>
        <a:bodyPr/>
        <a:lstStyle/>
        <a:p>
          <a:endParaRPr lang="en-GB"/>
        </a:p>
      </dgm:t>
    </dgm:pt>
    <dgm:pt modelId="{20E79576-8362-3248-A33B-B7F0D5E898CB}" type="pres">
      <dgm:prSet presAssocID="{8A4551D2-19A7-4D34-96A5-833BFED8F505}" presName="vert0" presStyleCnt="0">
        <dgm:presLayoutVars>
          <dgm:dir/>
          <dgm:animOne val="branch"/>
          <dgm:animLvl val="lvl"/>
        </dgm:presLayoutVars>
      </dgm:prSet>
      <dgm:spPr/>
    </dgm:pt>
    <dgm:pt modelId="{B70B188F-8F4A-CD44-8AA9-6FC7391C6826}" type="pres">
      <dgm:prSet presAssocID="{1691BFF0-56F5-4162-BBE1-D751EC07C1EC}" presName="thickLine" presStyleLbl="alignNode1" presStyleIdx="0" presStyleCnt="5"/>
      <dgm:spPr/>
    </dgm:pt>
    <dgm:pt modelId="{2463B588-87F7-034B-A9D7-E716E648B964}" type="pres">
      <dgm:prSet presAssocID="{1691BFF0-56F5-4162-BBE1-D751EC07C1EC}" presName="horz1" presStyleCnt="0"/>
      <dgm:spPr/>
    </dgm:pt>
    <dgm:pt modelId="{C56050EA-D4A9-CC41-9651-09BC516C6CBA}" type="pres">
      <dgm:prSet presAssocID="{1691BFF0-56F5-4162-BBE1-D751EC07C1EC}" presName="tx1" presStyleLbl="revTx" presStyleIdx="0" presStyleCnt="5"/>
      <dgm:spPr/>
    </dgm:pt>
    <dgm:pt modelId="{06A526D3-EC6D-6649-BEAA-1A21986DAD82}" type="pres">
      <dgm:prSet presAssocID="{1691BFF0-56F5-4162-BBE1-D751EC07C1EC}" presName="vert1" presStyleCnt="0"/>
      <dgm:spPr/>
    </dgm:pt>
    <dgm:pt modelId="{5DAE73DE-C386-394B-BFA7-DCD28CF4D81C}" type="pres">
      <dgm:prSet presAssocID="{7130AD70-3AF2-DF4B-9854-8DCC7F2F8E41}" presName="thickLine" presStyleLbl="alignNode1" presStyleIdx="1" presStyleCnt="5"/>
      <dgm:spPr/>
    </dgm:pt>
    <dgm:pt modelId="{A3CAF230-036A-B540-B3D9-06DFD33098D9}" type="pres">
      <dgm:prSet presAssocID="{7130AD70-3AF2-DF4B-9854-8DCC7F2F8E41}" presName="horz1" presStyleCnt="0"/>
      <dgm:spPr/>
    </dgm:pt>
    <dgm:pt modelId="{C2C6C3CA-2ECC-3F41-AECB-9CB3D4623047}" type="pres">
      <dgm:prSet presAssocID="{7130AD70-3AF2-DF4B-9854-8DCC7F2F8E41}" presName="tx1" presStyleLbl="revTx" presStyleIdx="1" presStyleCnt="5"/>
      <dgm:spPr/>
    </dgm:pt>
    <dgm:pt modelId="{1139FB7D-B668-5149-97D4-3C17E30C14D6}" type="pres">
      <dgm:prSet presAssocID="{7130AD70-3AF2-DF4B-9854-8DCC7F2F8E41}" presName="vert1" presStyleCnt="0"/>
      <dgm:spPr/>
    </dgm:pt>
    <dgm:pt modelId="{3E5E4A42-340E-CF43-A56B-83D918943101}" type="pres">
      <dgm:prSet presAssocID="{87351DDF-FD14-4942-8439-3856AB289620}" presName="thickLine" presStyleLbl="alignNode1" presStyleIdx="2" presStyleCnt="5"/>
      <dgm:spPr/>
    </dgm:pt>
    <dgm:pt modelId="{F07DD221-75D0-E74A-A44A-CDDB4D4B4D00}" type="pres">
      <dgm:prSet presAssocID="{87351DDF-FD14-4942-8439-3856AB289620}" presName="horz1" presStyleCnt="0"/>
      <dgm:spPr/>
    </dgm:pt>
    <dgm:pt modelId="{6C6B7061-C91A-4545-A701-4157ABE99BF8}" type="pres">
      <dgm:prSet presAssocID="{87351DDF-FD14-4942-8439-3856AB289620}" presName="tx1" presStyleLbl="revTx" presStyleIdx="2" presStyleCnt="5"/>
      <dgm:spPr/>
    </dgm:pt>
    <dgm:pt modelId="{548AE39C-C9DB-4C49-9092-F3AB4EE33C67}" type="pres">
      <dgm:prSet presAssocID="{87351DDF-FD14-4942-8439-3856AB289620}" presName="vert1" presStyleCnt="0"/>
      <dgm:spPr/>
    </dgm:pt>
    <dgm:pt modelId="{2B6BC814-69FF-3743-81A5-B58B180A0892}" type="pres">
      <dgm:prSet presAssocID="{9369D83E-F0E4-40FF-80CF-F249D8AF37E3}" presName="thickLine" presStyleLbl="alignNode1" presStyleIdx="3" presStyleCnt="5"/>
      <dgm:spPr/>
    </dgm:pt>
    <dgm:pt modelId="{760DCD6C-A620-5440-9B5E-B95470DE3FC8}" type="pres">
      <dgm:prSet presAssocID="{9369D83E-F0E4-40FF-80CF-F249D8AF37E3}" presName="horz1" presStyleCnt="0"/>
      <dgm:spPr/>
    </dgm:pt>
    <dgm:pt modelId="{7D156319-3BEA-8948-B673-C00A9AE900B9}" type="pres">
      <dgm:prSet presAssocID="{9369D83E-F0E4-40FF-80CF-F249D8AF37E3}" presName="tx1" presStyleLbl="revTx" presStyleIdx="3" presStyleCnt="5"/>
      <dgm:spPr/>
    </dgm:pt>
    <dgm:pt modelId="{7CBE2AC7-E1C9-D64B-A9A0-71A25D3DB448}" type="pres">
      <dgm:prSet presAssocID="{9369D83E-F0E4-40FF-80CF-F249D8AF37E3}" presName="vert1" presStyleCnt="0"/>
      <dgm:spPr/>
    </dgm:pt>
    <dgm:pt modelId="{52B59BC1-7196-B74E-81CE-A84A7609FB93}" type="pres">
      <dgm:prSet presAssocID="{113D9B0D-A85F-EF4C-A748-876CC27F5FC3}" presName="thickLine" presStyleLbl="alignNode1" presStyleIdx="4" presStyleCnt="5"/>
      <dgm:spPr/>
    </dgm:pt>
    <dgm:pt modelId="{87673ABE-4E5D-0F42-9570-604FBABB6EAD}" type="pres">
      <dgm:prSet presAssocID="{113D9B0D-A85F-EF4C-A748-876CC27F5FC3}" presName="horz1" presStyleCnt="0"/>
      <dgm:spPr/>
    </dgm:pt>
    <dgm:pt modelId="{AE452472-2F12-8B42-8E77-D994A05550D3}" type="pres">
      <dgm:prSet presAssocID="{113D9B0D-A85F-EF4C-A748-876CC27F5FC3}" presName="tx1" presStyleLbl="revTx" presStyleIdx="4" presStyleCnt="5"/>
      <dgm:spPr/>
    </dgm:pt>
    <dgm:pt modelId="{736D9B3F-2BBD-B34A-A186-42CFEB8C0438}" type="pres">
      <dgm:prSet presAssocID="{113D9B0D-A85F-EF4C-A748-876CC27F5FC3}" presName="vert1" presStyleCnt="0"/>
      <dgm:spPr/>
    </dgm:pt>
  </dgm:ptLst>
  <dgm:cxnLst>
    <dgm:cxn modelId="{6D599908-C33D-45CF-9884-937F77686C2D}" srcId="{8A4551D2-19A7-4D34-96A5-833BFED8F505}" destId="{87351DDF-FD14-4942-8439-3856AB289620}" srcOrd="2" destOrd="0" parTransId="{FC5338F5-8662-4045-A26C-0E45EC642D25}" sibTransId="{509B200B-8D63-415D-9F26-08BF0C7DE214}"/>
    <dgm:cxn modelId="{6824AC27-4F77-AB4B-8F9E-7C8CBF4041DA}" srcId="{8A4551D2-19A7-4D34-96A5-833BFED8F505}" destId="{113D9B0D-A85F-EF4C-A748-876CC27F5FC3}" srcOrd="4" destOrd="0" parTransId="{8F428069-7237-FD4A-98AC-72FE7E0DE66C}" sibTransId="{251AC2C7-1A29-FC4F-8ED0-D23650A4BD1D}"/>
    <dgm:cxn modelId="{CF04BD67-F0A7-7A47-94F9-92D26E7F8567}" srcId="{8A4551D2-19A7-4D34-96A5-833BFED8F505}" destId="{7130AD70-3AF2-DF4B-9854-8DCC7F2F8E41}" srcOrd="1" destOrd="0" parTransId="{2027FF21-D859-0A4E-80B6-DA98BB94A0CC}" sibTransId="{7B59C721-AD04-D54E-8789-A87C2715872B}"/>
    <dgm:cxn modelId="{677D276F-8AE0-9347-BAB7-C32E22AB3ECD}" type="presOf" srcId="{9369D83E-F0E4-40FF-80CF-F249D8AF37E3}" destId="{7D156319-3BEA-8948-B673-C00A9AE900B9}" srcOrd="0" destOrd="0" presId="urn:microsoft.com/office/officeart/2008/layout/LinedList"/>
    <dgm:cxn modelId="{6472C581-18D6-D04D-9112-E4A1EA8184FD}" type="presOf" srcId="{8A4551D2-19A7-4D34-96A5-833BFED8F505}" destId="{20E79576-8362-3248-A33B-B7F0D5E898CB}" srcOrd="0" destOrd="0" presId="urn:microsoft.com/office/officeart/2008/layout/LinedList"/>
    <dgm:cxn modelId="{0819F893-0D07-FE49-9FAC-D780B0822844}" type="presOf" srcId="{7130AD70-3AF2-DF4B-9854-8DCC7F2F8E41}" destId="{C2C6C3CA-2ECC-3F41-AECB-9CB3D4623047}" srcOrd="0" destOrd="0" presId="urn:microsoft.com/office/officeart/2008/layout/LinedList"/>
    <dgm:cxn modelId="{777F93A0-0913-4B2E-9A92-D2EFC15E2203}" srcId="{8A4551D2-19A7-4D34-96A5-833BFED8F505}" destId="{1691BFF0-56F5-4162-BBE1-D751EC07C1EC}" srcOrd="0" destOrd="0" parTransId="{261978BA-F6BD-42CC-9DC1-B0D73D0D6FC2}" sibTransId="{19E76290-2BC7-49DE-B0CF-AFDC08553201}"/>
    <dgm:cxn modelId="{9DC0D9A0-8662-1F40-9B38-3F6209E8814C}" type="presOf" srcId="{113D9B0D-A85F-EF4C-A748-876CC27F5FC3}" destId="{AE452472-2F12-8B42-8E77-D994A05550D3}" srcOrd="0" destOrd="0" presId="urn:microsoft.com/office/officeart/2008/layout/LinedList"/>
    <dgm:cxn modelId="{3F3EF6AA-5D58-1640-AFF0-A363D55C7FB5}" type="presOf" srcId="{1691BFF0-56F5-4162-BBE1-D751EC07C1EC}" destId="{C56050EA-D4A9-CC41-9651-09BC516C6CBA}" srcOrd="0" destOrd="0" presId="urn:microsoft.com/office/officeart/2008/layout/LinedList"/>
    <dgm:cxn modelId="{6467D2BF-6186-4BBF-88E1-C01BCF7D8B09}" srcId="{8A4551D2-19A7-4D34-96A5-833BFED8F505}" destId="{9369D83E-F0E4-40FF-80CF-F249D8AF37E3}" srcOrd="3" destOrd="0" parTransId="{AC584E97-19FA-450D-A951-E1CE5110FD49}" sibTransId="{D80D993C-34B9-4571-A2A1-CF675E0FAE86}"/>
    <dgm:cxn modelId="{9E0913F5-D050-174F-AB0B-F7E1B27D6973}" type="presOf" srcId="{87351DDF-FD14-4942-8439-3856AB289620}" destId="{6C6B7061-C91A-4545-A701-4157ABE99BF8}" srcOrd="0" destOrd="0" presId="urn:microsoft.com/office/officeart/2008/layout/LinedList"/>
    <dgm:cxn modelId="{82D1E086-82ED-584A-987B-A27D23A67D1E}" type="presParOf" srcId="{20E79576-8362-3248-A33B-B7F0D5E898CB}" destId="{B70B188F-8F4A-CD44-8AA9-6FC7391C6826}" srcOrd="0" destOrd="0" presId="urn:microsoft.com/office/officeart/2008/layout/LinedList"/>
    <dgm:cxn modelId="{B8BC1C8D-6814-814B-BD41-E0335C8DDD52}" type="presParOf" srcId="{20E79576-8362-3248-A33B-B7F0D5E898CB}" destId="{2463B588-87F7-034B-A9D7-E716E648B964}" srcOrd="1" destOrd="0" presId="urn:microsoft.com/office/officeart/2008/layout/LinedList"/>
    <dgm:cxn modelId="{D4D6025F-9734-8F41-AF28-63C8994640CD}" type="presParOf" srcId="{2463B588-87F7-034B-A9D7-E716E648B964}" destId="{C56050EA-D4A9-CC41-9651-09BC516C6CBA}" srcOrd="0" destOrd="0" presId="urn:microsoft.com/office/officeart/2008/layout/LinedList"/>
    <dgm:cxn modelId="{CFD3AC66-4042-8141-95A9-F81080F09F83}" type="presParOf" srcId="{2463B588-87F7-034B-A9D7-E716E648B964}" destId="{06A526D3-EC6D-6649-BEAA-1A21986DAD82}" srcOrd="1" destOrd="0" presId="urn:microsoft.com/office/officeart/2008/layout/LinedList"/>
    <dgm:cxn modelId="{5DDAAC00-0271-D343-A808-73CBABCC0BD6}" type="presParOf" srcId="{20E79576-8362-3248-A33B-B7F0D5E898CB}" destId="{5DAE73DE-C386-394B-BFA7-DCD28CF4D81C}" srcOrd="2" destOrd="0" presId="urn:microsoft.com/office/officeart/2008/layout/LinedList"/>
    <dgm:cxn modelId="{94B2E8A4-BE20-A04D-BB6B-886E16C0AABE}" type="presParOf" srcId="{20E79576-8362-3248-A33B-B7F0D5E898CB}" destId="{A3CAF230-036A-B540-B3D9-06DFD33098D9}" srcOrd="3" destOrd="0" presId="urn:microsoft.com/office/officeart/2008/layout/LinedList"/>
    <dgm:cxn modelId="{E2194057-5D0B-9B4D-A89F-8E7F62E94058}" type="presParOf" srcId="{A3CAF230-036A-B540-B3D9-06DFD33098D9}" destId="{C2C6C3CA-2ECC-3F41-AECB-9CB3D4623047}" srcOrd="0" destOrd="0" presId="urn:microsoft.com/office/officeart/2008/layout/LinedList"/>
    <dgm:cxn modelId="{8A67D6C7-2409-7644-951B-718640A9CBE3}" type="presParOf" srcId="{A3CAF230-036A-B540-B3D9-06DFD33098D9}" destId="{1139FB7D-B668-5149-97D4-3C17E30C14D6}" srcOrd="1" destOrd="0" presId="urn:microsoft.com/office/officeart/2008/layout/LinedList"/>
    <dgm:cxn modelId="{DDC9145B-FA19-D841-B64E-EE20D7441871}" type="presParOf" srcId="{20E79576-8362-3248-A33B-B7F0D5E898CB}" destId="{3E5E4A42-340E-CF43-A56B-83D918943101}" srcOrd="4" destOrd="0" presId="urn:microsoft.com/office/officeart/2008/layout/LinedList"/>
    <dgm:cxn modelId="{32C8C340-0670-3E48-A3E1-EB6FCF4CA331}" type="presParOf" srcId="{20E79576-8362-3248-A33B-B7F0D5E898CB}" destId="{F07DD221-75D0-E74A-A44A-CDDB4D4B4D00}" srcOrd="5" destOrd="0" presId="urn:microsoft.com/office/officeart/2008/layout/LinedList"/>
    <dgm:cxn modelId="{4399F2B6-F36A-4441-AEE0-BF53AA3FE8F7}" type="presParOf" srcId="{F07DD221-75D0-E74A-A44A-CDDB4D4B4D00}" destId="{6C6B7061-C91A-4545-A701-4157ABE99BF8}" srcOrd="0" destOrd="0" presId="urn:microsoft.com/office/officeart/2008/layout/LinedList"/>
    <dgm:cxn modelId="{2D6B0D25-AC88-A648-B210-B72BA797BCF3}" type="presParOf" srcId="{F07DD221-75D0-E74A-A44A-CDDB4D4B4D00}" destId="{548AE39C-C9DB-4C49-9092-F3AB4EE33C67}" srcOrd="1" destOrd="0" presId="urn:microsoft.com/office/officeart/2008/layout/LinedList"/>
    <dgm:cxn modelId="{779B3A38-433E-3C4D-8A70-8725AC34877A}" type="presParOf" srcId="{20E79576-8362-3248-A33B-B7F0D5E898CB}" destId="{2B6BC814-69FF-3743-81A5-B58B180A0892}" srcOrd="6" destOrd="0" presId="urn:microsoft.com/office/officeart/2008/layout/LinedList"/>
    <dgm:cxn modelId="{0C801449-26C6-F941-A003-011C29E470C6}" type="presParOf" srcId="{20E79576-8362-3248-A33B-B7F0D5E898CB}" destId="{760DCD6C-A620-5440-9B5E-B95470DE3FC8}" srcOrd="7" destOrd="0" presId="urn:microsoft.com/office/officeart/2008/layout/LinedList"/>
    <dgm:cxn modelId="{16402300-B3DD-364A-9DF0-4A7D751818A0}" type="presParOf" srcId="{760DCD6C-A620-5440-9B5E-B95470DE3FC8}" destId="{7D156319-3BEA-8948-B673-C00A9AE900B9}" srcOrd="0" destOrd="0" presId="urn:microsoft.com/office/officeart/2008/layout/LinedList"/>
    <dgm:cxn modelId="{C6341227-333F-7941-A93B-11BCD7D60DAB}" type="presParOf" srcId="{760DCD6C-A620-5440-9B5E-B95470DE3FC8}" destId="{7CBE2AC7-E1C9-D64B-A9A0-71A25D3DB448}" srcOrd="1" destOrd="0" presId="urn:microsoft.com/office/officeart/2008/layout/LinedList"/>
    <dgm:cxn modelId="{F2618CF1-2C07-154B-81AC-5083738E4D8A}" type="presParOf" srcId="{20E79576-8362-3248-A33B-B7F0D5E898CB}" destId="{52B59BC1-7196-B74E-81CE-A84A7609FB93}" srcOrd="8" destOrd="0" presId="urn:microsoft.com/office/officeart/2008/layout/LinedList"/>
    <dgm:cxn modelId="{CDDF1D99-D027-6F40-96FF-913A7789E93E}" type="presParOf" srcId="{20E79576-8362-3248-A33B-B7F0D5E898CB}" destId="{87673ABE-4E5D-0F42-9570-604FBABB6EAD}" srcOrd="9" destOrd="0" presId="urn:microsoft.com/office/officeart/2008/layout/LinedList"/>
    <dgm:cxn modelId="{88509378-C517-AD45-841F-C17293762AE3}" type="presParOf" srcId="{87673ABE-4E5D-0F42-9570-604FBABB6EAD}" destId="{AE452472-2F12-8B42-8E77-D994A05550D3}" srcOrd="0" destOrd="0" presId="urn:microsoft.com/office/officeart/2008/layout/LinedList"/>
    <dgm:cxn modelId="{252EA67C-B805-B445-A236-B03E1B5C36F1}" type="presParOf" srcId="{87673ABE-4E5D-0F42-9570-604FBABB6EAD}" destId="{736D9B3F-2BBD-B34A-A186-42CFEB8C04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71902-0305-4D34-B945-6452387E2EC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4333B8C-82C9-4D62-8D4D-3EB3F88FB009}">
      <dgm:prSet/>
      <dgm:spPr/>
      <dgm:t>
        <a:bodyPr/>
        <a:lstStyle/>
        <a:p>
          <a:pPr>
            <a:lnSpc>
              <a:spcPct val="100000"/>
            </a:lnSpc>
          </a:pPr>
          <a:r>
            <a:rPr lang="en-US" dirty="0"/>
            <a:t>Be here and now </a:t>
          </a:r>
        </a:p>
      </dgm:t>
    </dgm:pt>
    <dgm:pt modelId="{BBBAC374-F3B5-4285-A850-63554208410E}" type="parTrans" cxnId="{FA51A4F4-C913-449D-814A-1413F25F6BD9}">
      <dgm:prSet/>
      <dgm:spPr/>
      <dgm:t>
        <a:bodyPr/>
        <a:lstStyle/>
        <a:p>
          <a:endParaRPr lang="en-US"/>
        </a:p>
      </dgm:t>
    </dgm:pt>
    <dgm:pt modelId="{1E84EBA0-D93B-481A-A67D-9CF692082FD8}" type="sibTrans" cxnId="{FA51A4F4-C913-449D-814A-1413F25F6BD9}">
      <dgm:prSet/>
      <dgm:spPr/>
      <dgm:t>
        <a:bodyPr/>
        <a:lstStyle/>
        <a:p>
          <a:endParaRPr lang="en-US"/>
        </a:p>
      </dgm:t>
    </dgm:pt>
    <dgm:pt modelId="{D970FE25-C0B1-4C60-A2C1-4E89ED6DAA58}">
      <dgm:prSet/>
      <dgm:spPr/>
      <dgm:t>
        <a:bodyPr/>
        <a:lstStyle/>
        <a:p>
          <a:pPr>
            <a:lnSpc>
              <a:spcPct val="100000"/>
            </a:lnSpc>
          </a:pPr>
          <a:r>
            <a:rPr lang="en-US" dirty="0"/>
            <a:t>Jot down some ideas that might be useful</a:t>
          </a:r>
        </a:p>
      </dgm:t>
    </dgm:pt>
    <dgm:pt modelId="{6403145F-80C9-4305-9099-0D2C7C719E88}" type="parTrans" cxnId="{3B049991-DFE4-4A8C-9E31-593016BE2554}">
      <dgm:prSet/>
      <dgm:spPr/>
      <dgm:t>
        <a:bodyPr/>
        <a:lstStyle/>
        <a:p>
          <a:endParaRPr lang="en-US"/>
        </a:p>
      </dgm:t>
    </dgm:pt>
    <dgm:pt modelId="{856F9D8F-2CF5-45F5-92F2-56784BD03F47}" type="sibTrans" cxnId="{3B049991-DFE4-4A8C-9E31-593016BE2554}">
      <dgm:prSet/>
      <dgm:spPr/>
      <dgm:t>
        <a:bodyPr/>
        <a:lstStyle/>
        <a:p>
          <a:endParaRPr lang="en-US"/>
        </a:p>
      </dgm:t>
    </dgm:pt>
    <dgm:pt modelId="{D6BC18AF-ACFB-49D6-A4C2-BA60C054CF2B}">
      <dgm:prSet/>
      <dgm:spPr/>
      <dgm:t>
        <a:bodyPr/>
        <a:lstStyle/>
        <a:p>
          <a:pPr>
            <a:lnSpc>
              <a:spcPct val="100000"/>
            </a:lnSpc>
          </a:pPr>
          <a:r>
            <a:rPr lang="en-US" dirty="0"/>
            <a:t>Think, </a:t>
          </a:r>
          <a:r>
            <a:rPr lang="en-US" dirty="0" err="1"/>
            <a:t>analyse</a:t>
          </a:r>
          <a:r>
            <a:rPr lang="en-US" dirty="0"/>
            <a:t>, reflect, question &amp; share</a:t>
          </a:r>
        </a:p>
      </dgm:t>
    </dgm:pt>
    <dgm:pt modelId="{82E399C3-58F4-4674-8C4D-46C95501D802}" type="parTrans" cxnId="{D0FAD942-13B9-4D98-8118-F172F29A5AC1}">
      <dgm:prSet/>
      <dgm:spPr/>
      <dgm:t>
        <a:bodyPr/>
        <a:lstStyle/>
        <a:p>
          <a:endParaRPr lang="en-US"/>
        </a:p>
      </dgm:t>
    </dgm:pt>
    <dgm:pt modelId="{14283255-CC76-4CC2-960C-3938CFAF0328}" type="sibTrans" cxnId="{D0FAD942-13B9-4D98-8118-F172F29A5AC1}">
      <dgm:prSet/>
      <dgm:spPr/>
      <dgm:t>
        <a:bodyPr/>
        <a:lstStyle/>
        <a:p>
          <a:endParaRPr lang="en-US"/>
        </a:p>
      </dgm:t>
    </dgm:pt>
    <dgm:pt modelId="{2AB0D43C-0497-3542-BADE-4689899DE3E1}">
      <dgm:prSet/>
      <dgm:spPr/>
      <dgm:t>
        <a:bodyPr/>
        <a:lstStyle/>
        <a:p>
          <a:pPr>
            <a:lnSpc>
              <a:spcPct val="100000"/>
            </a:lnSpc>
          </a:pPr>
          <a:r>
            <a:rPr lang="en-GB" dirty="0"/>
            <a:t>Enjoy it if you can</a:t>
          </a:r>
        </a:p>
      </dgm:t>
    </dgm:pt>
    <dgm:pt modelId="{07015B88-308A-C347-B602-52F85DF9D15F}" type="parTrans" cxnId="{4E9D0F1C-DDB5-E249-BE03-007A6C9ADF49}">
      <dgm:prSet/>
      <dgm:spPr/>
      <dgm:t>
        <a:bodyPr/>
        <a:lstStyle/>
        <a:p>
          <a:endParaRPr lang="en-GB"/>
        </a:p>
      </dgm:t>
    </dgm:pt>
    <dgm:pt modelId="{8614821E-42B7-7A4D-BF9A-17836F08F846}" type="sibTrans" cxnId="{4E9D0F1C-DDB5-E249-BE03-007A6C9ADF49}">
      <dgm:prSet/>
      <dgm:spPr/>
      <dgm:t>
        <a:bodyPr/>
        <a:lstStyle/>
        <a:p>
          <a:endParaRPr lang="en-GB"/>
        </a:p>
      </dgm:t>
    </dgm:pt>
    <dgm:pt modelId="{072913AA-49EA-1248-862B-6EC805AF56E9}" type="pres">
      <dgm:prSet presAssocID="{E2271902-0305-4D34-B945-6452387E2ECC}" presName="linear" presStyleCnt="0">
        <dgm:presLayoutVars>
          <dgm:animLvl val="lvl"/>
          <dgm:resizeHandles val="exact"/>
        </dgm:presLayoutVars>
      </dgm:prSet>
      <dgm:spPr/>
    </dgm:pt>
    <dgm:pt modelId="{0BFF5E65-FEEB-4845-A98D-4CED6CFF02C2}" type="pres">
      <dgm:prSet presAssocID="{64333B8C-82C9-4D62-8D4D-3EB3F88FB009}" presName="parentText" presStyleLbl="node1" presStyleIdx="0" presStyleCnt="4">
        <dgm:presLayoutVars>
          <dgm:chMax val="0"/>
          <dgm:bulletEnabled val="1"/>
        </dgm:presLayoutVars>
      </dgm:prSet>
      <dgm:spPr/>
    </dgm:pt>
    <dgm:pt modelId="{0997B976-EA4D-1141-939A-542EE03174B8}" type="pres">
      <dgm:prSet presAssocID="{1E84EBA0-D93B-481A-A67D-9CF692082FD8}" presName="spacer" presStyleCnt="0"/>
      <dgm:spPr/>
    </dgm:pt>
    <dgm:pt modelId="{BFA6ED28-C2B1-BB4F-B210-EBEE3FB3CA56}" type="pres">
      <dgm:prSet presAssocID="{D970FE25-C0B1-4C60-A2C1-4E89ED6DAA58}" presName="parentText" presStyleLbl="node1" presStyleIdx="1" presStyleCnt="4">
        <dgm:presLayoutVars>
          <dgm:chMax val="0"/>
          <dgm:bulletEnabled val="1"/>
        </dgm:presLayoutVars>
      </dgm:prSet>
      <dgm:spPr/>
    </dgm:pt>
    <dgm:pt modelId="{D6031F5A-D290-4A48-84AF-7F1329DD7830}" type="pres">
      <dgm:prSet presAssocID="{856F9D8F-2CF5-45F5-92F2-56784BD03F47}" presName="spacer" presStyleCnt="0"/>
      <dgm:spPr/>
    </dgm:pt>
    <dgm:pt modelId="{BDD5CD48-ED60-EA40-A11C-9566F731486A}" type="pres">
      <dgm:prSet presAssocID="{D6BC18AF-ACFB-49D6-A4C2-BA60C054CF2B}" presName="parentText" presStyleLbl="node1" presStyleIdx="2" presStyleCnt="4">
        <dgm:presLayoutVars>
          <dgm:chMax val="0"/>
          <dgm:bulletEnabled val="1"/>
        </dgm:presLayoutVars>
      </dgm:prSet>
      <dgm:spPr/>
    </dgm:pt>
    <dgm:pt modelId="{B502C859-82A7-8147-9501-26DF9A0B31C5}" type="pres">
      <dgm:prSet presAssocID="{14283255-CC76-4CC2-960C-3938CFAF0328}" presName="spacer" presStyleCnt="0"/>
      <dgm:spPr/>
    </dgm:pt>
    <dgm:pt modelId="{CF71EB44-8535-184A-BAFD-7B8A9309AC52}" type="pres">
      <dgm:prSet presAssocID="{2AB0D43C-0497-3542-BADE-4689899DE3E1}" presName="parentText" presStyleLbl="node1" presStyleIdx="3" presStyleCnt="4">
        <dgm:presLayoutVars>
          <dgm:chMax val="0"/>
          <dgm:bulletEnabled val="1"/>
        </dgm:presLayoutVars>
      </dgm:prSet>
      <dgm:spPr/>
    </dgm:pt>
  </dgm:ptLst>
  <dgm:cxnLst>
    <dgm:cxn modelId="{4E9D0F1C-DDB5-E249-BE03-007A6C9ADF49}" srcId="{E2271902-0305-4D34-B945-6452387E2ECC}" destId="{2AB0D43C-0497-3542-BADE-4689899DE3E1}" srcOrd="3" destOrd="0" parTransId="{07015B88-308A-C347-B602-52F85DF9D15F}" sibTransId="{8614821E-42B7-7A4D-BF9A-17836F08F846}"/>
    <dgm:cxn modelId="{AA43922C-A7C3-0541-83B5-34A405FE92C2}" type="presOf" srcId="{E2271902-0305-4D34-B945-6452387E2ECC}" destId="{072913AA-49EA-1248-862B-6EC805AF56E9}" srcOrd="0" destOrd="0" presId="urn:microsoft.com/office/officeart/2005/8/layout/vList2"/>
    <dgm:cxn modelId="{BBA95140-47E8-3B45-9A2B-493045B51004}" type="presOf" srcId="{D6BC18AF-ACFB-49D6-A4C2-BA60C054CF2B}" destId="{BDD5CD48-ED60-EA40-A11C-9566F731486A}" srcOrd="0" destOrd="0" presId="urn:microsoft.com/office/officeart/2005/8/layout/vList2"/>
    <dgm:cxn modelId="{D0FAD942-13B9-4D98-8118-F172F29A5AC1}" srcId="{E2271902-0305-4D34-B945-6452387E2ECC}" destId="{D6BC18AF-ACFB-49D6-A4C2-BA60C054CF2B}" srcOrd="2" destOrd="0" parTransId="{82E399C3-58F4-4674-8C4D-46C95501D802}" sibTransId="{14283255-CC76-4CC2-960C-3938CFAF0328}"/>
    <dgm:cxn modelId="{AE8F364E-007D-D44F-BFAA-24FBED07C118}" type="presOf" srcId="{64333B8C-82C9-4D62-8D4D-3EB3F88FB009}" destId="{0BFF5E65-FEEB-4845-A98D-4CED6CFF02C2}" srcOrd="0" destOrd="0" presId="urn:microsoft.com/office/officeart/2005/8/layout/vList2"/>
    <dgm:cxn modelId="{3B049991-DFE4-4A8C-9E31-593016BE2554}" srcId="{E2271902-0305-4D34-B945-6452387E2ECC}" destId="{D970FE25-C0B1-4C60-A2C1-4E89ED6DAA58}" srcOrd="1" destOrd="0" parTransId="{6403145F-80C9-4305-9099-0D2C7C719E88}" sibTransId="{856F9D8F-2CF5-45F5-92F2-56784BD03F47}"/>
    <dgm:cxn modelId="{359E46A1-9B9C-3E4C-AA5C-6872BA869DA4}" type="presOf" srcId="{D970FE25-C0B1-4C60-A2C1-4E89ED6DAA58}" destId="{BFA6ED28-C2B1-BB4F-B210-EBEE3FB3CA56}" srcOrd="0" destOrd="0" presId="urn:microsoft.com/office/officeart/2005/8/layout/vList2"/>
    <dgm:cxn modelId="{A13208AF-B1CA-F943-B984-43CED54141F5}" type="presOf" srcId="{2AB0D43C-0497-3542-BADE-4689899DE3E1}" destId="{CF71EB44-8535-184A-BAFD-7B8A9309AC52}" srcOrd="0" destOrd="0" presId="urn:microsoft.com/office/officeart/2005/8/layout/vList2"/>
    <dgm:cxn modelId="{FA51A4F4-C913-449D-814A-1413F25F6BD9}" srcId="{E2271902-0305-4D34-B945-6452387E2ECC}" destId="{64333B8C-82C9-4D62-8D4D-3EB3F88FB009}" srcOrd="0" destOrd="0" parTransId="{BBBAC374-F3B5-4285-A850-63554208410E}" sibTransId="{1E84EBA0-D93B-481A-A67D-9CF692082FD8}"/>
    <dgm:cxn modelId="{3B0A2AA2-4375-D04B-AE81-900F3A964F85}" type="presParOf" srcId="{072913AA-49EA-1248-862B-6EC805AF56E9}" destId="{0BFF5E65-FEEB-4845-A98D-4CED6CFF02C2}" srcOrd="0" destOrd="0" presId="urn:microsoft.com/office/officeart/2005/8/layout/vList2"/>
    <dgm:cxn modelId="{5E4AB4AF-F41E-994E-BBAC-882366EA34FA}" type="presParOf" srcId="{072913AA-49EA-1248-862B-6EC805AF56E9}" destId="{0997B976-EA4D-1141-939A-542EE03174B8}" srcOrd="1" destOrd="0" presId="urn:microsoft.com/office/officeart/2005/8/layout/vList2"/>
    <dgm:cxn modelId="{B20EEC84-B036-9B40-A63E-273F80F1EAB7}" type="presParOf" srcId="{072913AA-49EA-1248-862B-6EC805AF56E9}" destId="{BFA6ED28-C2B1-BB4F-B210-EBEE3FB3CA56}" srcOrd="2" destOrd="0" presId="urn:microsoft.com/office/officeart/2005/8/layout/vList2"/>
    <dgm:cxn modelId="{40CF0CD9-06C2-EA49-B573-507F3CF71160}" type="presParOf" srcId="{072913AA-49EA-1248-862B-6EC805AF56E9}" destId="{D6031F5A-D290-4A48-84AF-7F1329DD7830}" srcOrd="3" destOrd="0" presId="urn:microsoft.com/office/officeart/2005/8/layout/vList2"/>
    <dgm:cxn modelId="{F472EFF5-3D81-3E47-BDCE-1632C654F028}" type="presParOf" srcId="{072913AA-49EA-1248-862B-6EC805AF56E9}" destId="{BDD5CD48-ED60-EA40-A11C-9566F731486A}" srcOrd="4" destOrd="0" presId="urn:microsoft.com/office/officeart/2005/8/layout/vList2"/>
    <dgm:cxn modelId="{299B7D28-D9A1-EB47-BB49-A1E726671F80}" type="presParOf" srcId="{072913AA-49EA-1248-862B-6EC805AF56E9}" destId="{B502C859-82A7-8147-9501-26DF9A0B31C5}" srcOrd="5" destOrd="0" presId="urn:microsoft.com/office/officeart/2005/8/layout/vList2"/>
    <dgm:cxn modelId="{7DECFF00-1DAD-FA4C-BFE1-15425B7F5744}" type="presParOf" srcId="{072913AA-49EA-1248-862B-6EC805AF56E9}" destId="{CF71EB44-8535-184A-BAFD-7B8A9309AC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D72BF-6192-4FD2-B3A4-4235C760121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24E5D45-D6D6-4CAA-8470-12C76F30498C}">
      <dgm:prSet/>
      <dgm:spPr/>
      <dgm:t>
        <a:bodyPr/>
        <a:lstStyle/>
        <a:p>
          <a:pPr>
            <a:lnSpc>
              <a:spcPct val="100000"/>
            </a:lnSpc>
          </a:pPr>
          <a:r>
            <a:rPr lang="en-US" b="1" cap="none"/>
            <a:t>Your pen</a:t>
          </a:r>
          <a:r>
            <a:rPr lang="en-GB" b="1" cap="none"/>
            <a:t>(s)</a:t>
          </a:r>
          <a:r>
            <a:rPr lang="en-US" b="1" cap="none"/>
            <a:t>, notebook and earphones </a:t>
          </a:r>
        </a:p>
      </dgm:t>
    </dgm:pt>
    <dgm:pt modelId="{7498E67A-164B-4191-B084-FB3EE3046F47}" type="parTrans" cxnId="{90FB51F4-F893-4C69-9E81-0F119F8FCD3E}">
      <dgm:prSet/>
      <dgm:spPr/>
      <dgm:t>
        <a:bodyPr/>
        <a:lstStyle/>
        <a:p>
          <a:endParaRPr lang="en-US"/>
        </a:p>
      </dgm:t>
    </dgm:pt>
    <dgm:pt modelId="{2042CBA5-397B-4259-AB3A-BE687F22DD64}" type="sibTrans" cxnId="{90FB51F4-F893-4C69-9E81-0F119F8FCD3E}">
      <dgm:prSet/>
      <dgm:spPr/>
      <dgm:t>
        <a:bodyPr/>
        <a:lstStyle/>
        <a:p>
          <a:endParaRPr lang="en-US"/>
        </a:p>
      </dgm:t>
    </dgm:pt>
    <dgm:pt modelId="{465BC457-9070-4BFC-A463-2D20676E6C13}">
      <dgm:prSet/>
      <dgm:spPr/>
      <dgm:t>
        <a:bodyPr/>
        <a:lstStyle/>
        <a:p>
          <a:pPr>
            <a:lnSpc>
              <a:spcPct val="100000"/>
            </a:lnSpc>
          </a:pPr>
          <a:r>
            <a:rPr lang="en-US" b="1" cap="none"/>
            <a:t>Some</a:t>
          </a:r>
          <a:r>
            <a:rPr lang="zh-CN" b="1" cap="none"/>
            <a:t> </a:t>
          </a:r>
          <a:r>
            <a:rPr lang="en-US" b="1" cap="none"/>
            <a:t>water &amp; snacks</a:t>
          </a:r>
          <a:r>
            <a:rPr lang="zh-CN" b="1" cap="none"/>
            <a:t> </a:t>
          </a:r>
          <a:endParaRPr lang="en-US" b="1" cap="none"/>
        </a:p>
      </dgm:t>
    </dgm:pt>
    <dgm:pt modelId="{3A30EDDE-59E0-43AF-B5DF-559BF245F533}" type="parTrans" cxnId="{21B855B8-6A8D-46BA-8D51-3B6CEB4FD9B0}">
      <dgm:prSet/>
      <dgm:spPr/>
      <dgm:t>
        <a:bodyPr/>
        <a:lstStyle/>
        <a:p>
          <a:endParaRPr lang="en-US"/>
        </a:p>
      </dgm:t>
    </dgm:pt>
    <dgm:pt modelId="{B7B2C537-9B48-471F-942D-CA524ACFC957}" type="sibTrans" cxnId="{21B855B8-6A8D-46BA-8D51-3B6CEB4FD9B0}">
      <dgm:prSet/>
      <dgm:spPr/>
      <dgm:t>
        <a:bodyPr/>
        <a:lstStyle/>
        <a:p>
          <a:endParaRPr lang="en-US"/>
        </a:p>
      </dgm:t>
    </dgm:pt>
    <dgm:pt modelId="{9FFA4CC0-CA9D-49E1-85BC-B172FBA1C10C}">
      <dgm:prSet/>
      <dgm:spPr/>
      <dgm:t>
        <a:bodyPr/>
        <a:lstStyle/>
        <a:p>
          <a:pPr>
            <a:lnSpc>
              <a:spcPct val="100000"/>
            </a:lnSpc>
          </a:pPr>
          <a:r>
            <a:rPr lang="en-US" b="1"/>
            <a:t>A </a:t>
          </a:r>
          <a:r>
            <a:rPr lang="en-US" b="1" cap="none"/>
            <a:t>good</a:t>
          </a:r>
          <a:r>
            <a:rPr lang="zh-CN" b="1" cap="none"/>
            <a:t> </a:t>
          </a:r>
          <a:r>
            <a:rPr lang="en-US" b="1" cap="none"/>
            <a:t>mood</a:t>
          </a:r>
          <a:endParaRPr lang="en-US" b="1"/>
        </a:p>
      </dgm:t>
    </dgm:pt>
    <dgm:pt modelId="{CB99B519-FDC3-4002-88B8-1DA3E5CF8ACF}" type="parTrans" cxnId="{A1E85C0E-1D97-460E-A14F-5677DE35E1FB}">
      <dgm:prSet/>
      <dgm:spPr/>
      <dgm:t>
        <a:bodyPr/>
        <a:lstStyle/>
        <a:p>
          <a:endParaRPr lang="en-US"/>
        </a:p>
      </dgm:t>
    </dgm:pt>
    <dgm:pt modelId="{FA91C520-3F7A-4DAA-A539-96AFC796EE26}" type="sibTrans" cxnId="{A1E85C0E-1D97-460E-A14F-5677DE35E1FB}">
      <dgm:prSet/>
      <dgm:spPr/>
      <dgm:t>
        <a:bodyPr/>
        <a:lstStyle/>
        <a:p>
          <a:endParaRPr lang="en-US"/>
        </a:p>
      </dgm:t>
    </dgm:pt>
    <dgm:pt modelId="{3D5E2BF1-8F39-474A-B7C2-EA871C2A8A4B}" type="pres">
      <dgm:prSet presAssocID="{8A7D72BF-6192-4FD2-B3A4-4235C7601212}" presName="root" presStyleCnt="0">
        <dgm:presLayoutVars>
          <dgm:dir/>
          <dgm:resizeHandles val="exact"/>
        </dgm:presLayoutVars>
      </dgm:prSet>
      <dgm:spPr/>
    </dgm:pt>
    <dgm:pt modelId="{B1C57E31-0DCB-4B24-BFCC-E32578824D3B}" type="pres">
      <dgm:prSet presAssocID="{024E5D45-D6D6-4CAA-8470-12C76F30498C}" presName="compNode" presStyleCnt="0"/>
      <dgm:spPr/>
    </dgm:pt>
    <dgm:pt modelId="{17C32476-996A-407C-BE6B-626FA0A26347}" type="pres">
      <dgm:prSet presAssocID="{024E5D45-D6D6-4CAA-8470-12C76F3049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097DAC8-FBC6-4008-829F-2EADD21185E7}" type="pres">
      <dgm:prSet presAssocID="{024E5D45-D6D6-4CAA-8470-12C76F30498C}" presName="spaceRect" presStyleCnt="0"/>
      <dgm:spPr/>
    </dgm:pt>
    <dgm:pt modelId="{4FC714D3-BF60-4076-B12F-6B2AA3CBE355}" type="pres">
      <dgm:prSet presAssocID="{024E5D45-D6D6-4CAA-8470-12C76F30498C}" presName="textRect" presStyleLbl="revTx" presStyleIdx="0" presStyleCnt="3">
        <dgm:presLayoutVars>
          <dgm:chMax val="1"/>
          <dgm:chPref val="1"/>
        </dgm:presLayoutVars>
      </dgm:prSet>
      <dgm:spPr/>
    </dgm:pt>
    <dgm:pt modelId="{0CB62C1F-6080-4C94-8716-66E539C4EBFD}" type="pres">
      <dgm:prSet presAssocID="{2042CBA5-397B-4259-AB3A-BE687F22DD64}" presName="sibTrans" presStyleCnt="0"/>
      <dgm:spPr/>
    </dgm:pt>
    <dgm:pt modelId="{B163A89B-27D8-4E62-A7E2-22D2B8BA1B2D}" type="pres">
      <dgm:prSet presAssocID="{465BC457-9070-4BFC-A463-2D20676E6C13}" presName="compNode" presStyleCnt="0"/>
      <dgm:spPr/>
    </dgm:pt>
    <dgm:pt modelId="{98C766E6-E712-4193-AF48-7B1D7A90A33C}" type="pres">
      <dgm:prSet presAssocID="{465BC457-9070-4BFC-A463-2D20676E6C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psicle"/>
        </a:ext>
      </dgm:extLst>
    </dgm:pt>
    <dgm:pt modelId="{2DA661E0-2D3E-4F89-A1BF-943CCEDA465F}" type="pres">
      <dgm:prSet presAssocID="{465BC457-9070-4BFC-A463-2D20676E6C13}" presName="spaceRect" presStyleCnt="0"/>
      <dgm:spPr/>
    </dgm:pt>
    <dgm:pt modelId="{F4B23198-08D6-4B2E-BAFF-3B77467D611D}" type="pres">
      <dgm:prSet presAssocID="{465BC457-9070-4BFC-A463-2D20676E6C13}" presName="textRect" presStyleLbl="revTx" presStyleIdx="1" presStyleCnt="3">
        <dgm:presLayoutVars>
          <dgm:chMax val="1"/>
          <dgm:chPref val="1"/>
        </dgm:presLayoutVars>
      </dgm:prSet>
      <dgm:spPr/>
    </dgm:pt>
    <dgm:pt modelId="{0D2E0F3B-66D5-4ACB-BA07-7B3004122589}" type="pres">
      <dgm:prSet presAssocID="{B7B2C537-9B48-471F-942D-CA524ACFC957}" presName="sibTrans" presStyleCnt="0"/>
      <dgm:spPr/>
    </dgm:pt>
    <dgm:pt modelId="{7FCE27F1-0F33-4236-A183-0FC65ABB65EE}" type="pres">
      <dgm:prSet presAssocID="{9FFA4CC0-CA9D-49E1-85BC-B172FBA1C10C}" presName="compNode" presStyleCnt="0"/>
      <dgm:spPr/>
    </dgm:pt>
    <dgm:pt modelId="{5CA2B003-791F-49E3-9F4F-39B424FAB31B}" type="pres">
      <dgm:prSet presAssocID="{9FFA4CC0-CA9D-49E1-85BC-B172FBA1C1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A5AA7DF-61FB-4FC1-AC87-E386648FC6AC}" type="pres">
      <dgm:prSet presAssocID="{9FFA4CC0-CA9D-49E1-85BC-B172FBA1C10C}" presName="spaceRect" presStyleCnt="0"/>
      <dgm:spPr/>
    </dgm:pt>
    <dgm:pt modelId="{5B11DA35-7AE4-4B03-B4B0-DFAED10A1168}" type="pres">
      <dgm:prSet presAssocID="{9FFA4CC0-CA9D-49E1-85BC-B172FBA1C10C}" presName="textRect" presStyleLbl="revTx" presStyleIdx="2" presStyleCnt="3">
        <dgm:presLayoutVars>
          <dgm:chMax val="1"/>
          <dgm:chPref val="1"/>
        </dgm:presLayoutVars>
      </dgm:prSet>
      <dgm:spPr/>
    </dgm:pt>
  </dgm:ptLst>
  <dgm:cxnLst>
    <dgm:cxn modelId="{A1E85C0E-1D97-460E-A14F-5677DE35E1FB}" srcId="{8A7D72BF-6192-4FD2-B3A4-4235C7601212}" destId="{9FFA4CC0-CA9D-49E1-85BC-B172FBA1C10C}" srcOrd="2" destOrd="0" parTransId="{CB99B519-FDC3-4002-88B8-1DA3E5CF8ACF}" sibTransId="{FA91C520-3F7A-4DAA-A539-96AFC796EE26}"/>
    <dgm:cxn modelId="{A88CC724-EBB3-1043-86D1-3270AA2A57C2}" type="presOf" srcId="{024E5D45-D6D6-4CAA-8470-12C76F30498C}" destId="{4FC714D3-BF60-4076-B12F-6B2AA3CBE355}" srcOrd="0" destOrd="0" presId="urn:microsoft.com/office/officeart/2018/2/layout/IconLabelList"/>
    <dgm:cxn modelId="{C0728451-0248-3441-BB57-0748BD2666A7}" type="presOf" srcId="{465BC457-9070-4BFC-A463-2D20676E6C13}" destId="{F4B23198-08D6-4B2E-BAFF-3B77467D611D}" srcOrd="0" destOrd="0" presId="urn:microsoft.com/office/officeart/2018/2/layout/IconLabelList"/>
    <dgm:cxn modelId="{A1734F8C-565F-5844-8615-646761EA216A}" type="presOf" srcId="{9FFA4CC0-CA9D-49E1-85BC-B172FBA1C10C}" destId="{5B11DA35-7AE4-4B03-B4B0-DFAED10A1168}" srcOrd="0" destOrd="0" presId="urn:microsoft.com/office/officeart/2018/2/layout/IconLabelList"/>
    <dgm:cxn modelId="{8A2492A4-06D4-F24B-A94A-028475707ABD}" type="presOf" srcId="{8A7D72BF-6192-4FD2-B3A4-4235C7601212}" destId="{3D5E2BF1-8F39-474A-B7C2-EA871C2A8A4B}" srcOrd="0" destOrd="0" presId="urn:microsoft.com/office/officeart/2018/2/layout/IconLabelList"/>
    <dgm:cxn modelId="{21B855B8-6A8D-46BA-8D51-3B6CEB4FD9B0}" srcId="{8A7D72BF-6192-4FD2-B3A4-4235C7601212}" destId="{465BC457-9070-4BFC-A463-2D20676E6C13}" srcOrd="1" destOrd="0" parTransId="{3A30EDDE-59E0-43AF-B5DF-559BF245F533}" sibTransId="{B7B2C537-9B48-471F-942D-CA524ACFC957}"/>
    <dgm:cxn modelId="{90FB51F4-F893-4C69-9E81-0F119F8FCD3E}" srcId="{8A7D72BF-6192-4FD2-B3A4-4235C7601212}" destId="{024E5D45-D6D6-4CAA-8470-12C76F30498C}" srcOrd="0" destOrd="0" parTransId="{7498E67A-164B-4191-B084-FB3EE3046F47}" sibTransId="{2042CBA5-397B-4259-AB3A-BE687F22DD64}"/>
    <dgm:cxn modelId="{12CBBF80-3A7F-834D-83F0-6EAA6C66B186}" type="presParOf" srcId="{3D5E2BF1-8F39-474A-B7C2-EA871C2A8A4B}" destId="{B1C57E31-0DCB-4B24-BFCC-E32578824D3B}" srcOrd="0" destOrd="0" presId="urn:microsoft.com/office/officeart/2018/2/layout/IconLabelList"/>
    <dgm:cxn modelId="{15BE990A-4EF2-1849-A1F0-A6DA7CB018CC}" type="presParOf" srcId="{B1C57E31-0DCB-4B24-BFCC-E32578824D3B}" destId="{17C32476-996A-407C-BE6B-626FA0A26347}" srcOrd="0" destOrd="0" presId="urn:microsoft.com/office/officeart/2018/2/layout/IconLabelList"/>
    <dgm:cxn modelId="{1E7510D9-0401-2E4E-AACD-AC6022855E0B}" type="presParOf" srcId="{B1C57E31-0DCB-4B24-BFCC-E32578824D3B}" destId="{B097DAC8-FBC6-4008-829F-2EADD21185E7}" srcOrd="1" destOrd="0" presId="urn:microsoft.com/office/officeart/2018/2/layout/IconLabelList"/>
    <dgm:cxn modelId="{56EAA24B-4776-384A-846A-7CF493AF1DAF}" type="presParOf" srcId="{B1C57E31-0DCB-4B24-BFCC-E32578824D3B}" destId="{4FC714D3-BF60-4076-B12F-6B2AA3CBE355}" srcOrd="2" destOrd="0" presId="urn:microsoft.com/office/officeart/2018/2/layout/IconLabelList"/>
    <dgm:cxn modelId="{07CD5EB4-2B07-844F-AE65-3382E1E42BC0}" type="presParOf" srcId="{3D5E2BF1-8F39-474A-B7C2-EA871C2A8A4B}" destId="{0CB62C1F-6080-4C94-8716-66E539C4EBFD}" srcOrd="1" destOrd="0" presId="urn:microsoft.com/office/officeart/2018/2/layout/IconLabelList"/>
    <dgm:cxn modelId="{020CFC5F-F242-1643-A4B8-4D0BD75496AF}" type="presParOf" srcId="{3D5E2BF1-8F39-474A-B7C2-EA871C2A8A4B}" destId="{B163A89B-27D8-4E62-A7E2-22D2B8BA1B2D}" srcOrd="2" destOrd="0" presId="urn:microsoft.com/office/officeart/2018/2/layout/IconLabelList"/>
    <dgm:cxn modelId="{29A2EE06-9B27-9B43-8C93-F4FEDF30D383}" type="presParOf" srcId="{B163A89B-27D8-4E62-A7E2-22D2B8BA1B2D}" destId="{98C766E6-E712-4193-AF48-7B1D7A90A33C}" srcOrd="0" destOrd="0" presId="urn:microsoft.com/office/officeart/2018/2/layout/IconLabelList"/>
    <dgm:cxn modelId="{893E2F13-3DC0-5849-A318-8022A9C3445D}" type="presParOf" srcId="{B163A89B-27D8-4E62-A7E2-22D2B8BA1B2D}" destId="{2DA661E0-2D3E-4F89-A1BF-943CCEDA465F}" srcOrd="1" destOrd="0" presId="urn:microsoft.com/office/officeart/2018/2/layout/IconLabelList"/>
    <dgm:cxn modelId="{CE797500-1FA3-C043-B7F1-205A278B7682}" type="presParOf" srcId="{B163A89B-27D8-4E62-A7E2-22D2B8BA1B2D}" destId="{F4B23198-08D6-4B2E-BAFF-3B77467D611D}" srcOrd="2" destOrd="0" presId="urn:microsoft.com/office/officeart/2018/2/layout/IconLabelList"/>
    <dgm:cxn modelId="{2693F4FC-DED3-7646-ADBF-0E9C93E65A7D}" type="presParOf" srcId="{3D5E2BF1-8F39-474A-B7C2-EA871C2A8A4B}" destId="{0D2E0F3B-66D5-4ACB-BA07-7B3004122589}" srcOrd="3" destOrd="0" presId="urn:microsoft.com/office/officeart/2018/2/layout/IconLabelList"/>
    <dgm:cxn modelId="{AA7C1AE8-973D-7D4F-AB01-662F4A96162D}" type="presParOf" srcId="{3D5E2BF1-8F39-474A-B7C2-EA871C2A8A4B}" destId="{7FCE27F1-0F33-4236-A183-0FC65ABB65EE}" srcOrd="4" destOrd="0" presId="urn:microsoft.com/office/officeart/2018/2/layout/IconLabelList"/>
    <dgm:cxn modelId="{4E70F7C5-E9AD-8641-99A9-E22C4D02F288}" type="presParOf" srcId="{7FCE27F1-0F33-4236-A183-0FC65ABB65EE}" destId="{5CA2B003-791F-49E3-9F4F-39B424FAB31B}" srcOrd="0" destOrd="0" presId="urn:microsoft.com/office/officeart/2018/2/layout/IconLabelList"/>
    <dgm:cxn modelId="{110F29E3-497D-C846-9266-9D27FDD79631}" type="presParOf" srcId="{7FCE27F1-0F33-4236-A183-0FC65ABB65EE}" destId="{FA5AA7DF-61FB-4FC1-AC87-E386648FC6AC}" srcOrd="1" destOrd="0" presId="urn:microsoft.com/office/officeart/2018/2/layout/IconLabelList"/>
    <dgm:cxn modelId="{DE083B65-A99B-544F-946A-79559642EA6F}" type="presParOf" srcId="{7FCE27F1-0F33-4236-A183-0FC65ABB65EE}" destId="{5B11DA35-7AE4-4B03-B4B0-DFAED10A116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855E7-2FB2-40B6-A959-AB84E93CAE1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6C95FE-71CD-4F33-A128-24D2450D700A}">
      <dgm:prSet custT="1"/>
      <dgm:spPr/>
      <dgm:t>
        <a:bodyPr/>
        <a:lstStyle/>
        <a:p>
          <a:pPr>
            <a:lnSpc>
              <a:spcPct val="100000"/>
            </a:lnSpc>
          </a:pPr>
          <a:r>
            <a:rPr lang="en-GB" sz="2400" dirty="0"/>
            <a:t>Explain why it’s important (purpose)</a:t>
          </a:r>
          <a:endParaRPr lang="en-US" sz="2400" dirty="0"/>
        </a:p>
      </dgm:t>
    </dgm:pt>
    <dgm:pt modelId="{26C3EFE3-D82A-40AF-9D06-432EB6769A08}" type="parTrans" cxnId="{7E67FC8A-EB75-4364-953E-14B7BF82030A}">
      <dgm:prSet/>
      <dgm:spPr/>
      <dgm:t>
        <a:bodyPr/>
        <a:lstStyle/>
        <a:p>
          <a:endParaRPr lang="en-US"/>
        </a:p>
      </dgm:t>
    </dgm:pt>
    <dgm:pt modelId="{3A5FFE5D-BF55-41D9-AA2D-C10BC386E89C}" type="sibTrans" cxnId="{7E67FC8A-EB75-4364-953E-14B7BF82030A}">
      <dgm:prSet/>
      <dgm:spPr/>
      <dgm:t>
        <a:bodyPr/>
        <a:lstStyle/>
        <a:p>
          <a:pPr>
            <a:lnSpc>
              <a:spcPct val="100000"/>
            </a:lnSpc>
          </a:pPr>
          <a:endParaRPr lang="en-US"/>
        </a:p>
      </dgm:t>
    </dgm:pt>
    <dgm:pt modelId="{5458FCC5-BA36-45B1-849F-4B2895046F4F}">
      <dgm:prSet custT="1"/>
      <dgm:spPr/>
      <dgm:t>
        <a:bodyPr/>
        <a:lstStyle/>
        <a:p>
          <a:pPr>
            <a:lnSpc>
              <a:spcPct val="100000"/>
            </a:lnSpc>
          </a:pPr>
          <a:r>
            <a:rPr lang="en-US" sz="2100" dirty="0"/>
            <a:t>Building</a:t>
          </a:r>
          <a:r>
            <a:rPr lang="en-US" sz="2100" baseline="0" dirty="0"/>
            <a:t> confidence (differentiation, scaffolding,  achievable LOs</a:t>
          </a:r>
          <a:endParaRPr lang="en-US" sz="2100" dirty="0"/>
        </a:p>
      </dgm:t>
    </dgm:pt>
    <dgm:pt modelId="{A4820829-7658-40B8-B3FF-DED64C50ADCB}" type="parTrans" cxnId="{F5BBB5EA-AAF5-4A3E-A131-D3C421C58977}">
      <dgm:prSet/>
      <dgm:spPr/>
      <dgm:t>
        <a:bodyPr/>
        <a:lstStyle/>
        <a:p>
          <a:endParaRPr lang="en-US"/>
        </a:p>
      </dgm:t>
    </dgm:pt>
    <dgm:pt modelId="{3672FE23-6614-4596-A14D-8B449E03BEC3}" type="sibTrans" cxnId="{F5BBB5EA-AAF5-4A3E-A131-D3C421C58977}">
      <dgm:prSet/>
      <dgm:spPr/>
      <dgm:t>
        <a:bodyPr/>
        <a:lstStyle/>
        <a:p>
          <a:pPr>
            <a:lnSpc>
              <a:spcPct val="100000"/>
            </a:lnSpc>
          </a:pPr>
          <a:endParaRPr lang="en-US"/>
        </a:p>
      </dgm:t>
    </dgm:pt>
    <dgm:pt modelId="{02D8DFDF-008F-4627-97E3-C2E95C182215}">
      <dgm:prSet/>
      <dgm:spPr/>
      <dgm:t>
        <a:bodyPr/>
        <a:lstStyle/>
        <a:p>
          <a:pPr>
            <a:lnSpc>
              <a:spcPct val="100000"/>
            </a:lnSpc>
          </a:pPr>
          <a:r>
            <a:rPr lang="en-US" dirty="0"/>
            <a:t>Ground rules (set goals together)</a:t>
          </a:r>
        </a:p>
      </dgm:t>
    </dgm:pt>
    <dgm:pt modelId="{29D42671-40DF-4672-8DE5-EDABAC5BDC90}" type="parTrans" cxnId="{75B69E03-3031-4F71-A5A3-F11A9127654B}">
      <dgm:prSet/>
      <dgm:spPr/>
      <dgm:t>
        <a:bodyPr/>
        <a:lstStyle/>
        <a:p>
          <a:endParaRPr lang="en-US"/>
        </a:p>
      </dgm:t>
    </dgm:pt>
    <dgm:pt modelId="{0DF5EEF9-2774-443E-884B-E187A3757414}" type="sibTrans" cxnId="{75B69E03-3031-4F71-A5A3-F11A9127654B}">
      <dgm:prSet/>
      <dgm:spPr/>
      <dgm:t>
        <a:bodyPr/>
        <a:lstStyle/>
        <a:p>
          <a:pPr>
            <a:lnSpc>
              <a:spcPct val="100000"/>
            </a:lnSpc>
          </a:pPr>
          <a:endParaRPr lang="en-US"/>
        </a:p>
      </dgm:t>
    </dgm:pt>
    <dgm:pt modelId="{133EAC44-0E24-40D7-91E8-C09C8820560F}">
      <dgm:prSet custT="1"/>
      <dgm:spPr/>
      <dgm:t>
        <a:bodyPr/>
        <a:lstStyle/>
        <a:p>
          <a:pPr>
            <a:lnSpc>
              <a:spcPct val="100000"/>
            </a:lnSpc>
          </a:pPr>
          <a:r>
            <a:rPr lang="en-GB" sz="2200" dirty="0"/>
            <a:t>Giving students preparation time before speaking/ Preview tasks</a:t>
          </a:r>
        </a:p>
      </dgm:t>
    </dgm:pt>
    <dgm:pt modelId="{C2894CD3-9A6F-4265-B020-E4760C238960}" type="parTrans" cxnId="{F95F33E9-D17D-4244-AB3F-9407C50896CD}">
      <dgm:prSet/>
      <dgm:spPr/>
      <dgm:t>
        <a:bodyPr/>
        <a:lstStyle/>
        <a:p>
          <a:endParaRPr lang="en-US"/>
        </a:p>
      </dgm:t>
    </dgm:pt>
    <dgm:pt modelId="{AB3C59DD-392D-45FE-A3CC-877C06751D93}" type="sibTrans" cxnId="{F95F33E9-D17D-4244-AB3F-9407C50896CD}">
      <dgm:prSet/>
      <dgm:spPr/>
      <dgm:t>
        <a:bodyPr/>
        <a:lstStyle/>
        <a:p>
          <a:pPr>
            <a:lnSpc>
              <a:spcPct val="100000"/>
            </a:lnSpc>
          </a:pPr>
          <a:endParaRPr lang="en-US"/>
        </a:p>
      </dgm:t>
    </dgm:pt>
    <dgm:pt modelId="{9097244F-F24B-4FEE-9A55-8302C8BC2D72}">
      <dgm:prSet custT="1"/>
      <dgm:spPr/>
      <dgm:t>
        <a:bodyPr/>
        <a:lstStyle/>
        <a:p>
          <a:pPr>
            <a:lnSpc>
              <a:spcPct val="100000"/>
            </a:lnSpc>
          </a:pPr>
          <a:r>
            <a:rPr lang="en-GB" sz="2200" dirty="0"/>
            <a:t>Can they connect the topic to their lives? </a:t>
          </a:r>
          <a:endParaRPr lang="en-US" sz="2200" dirty="0"/>
        </a:p>
      </dgm:t>
    </dgm:pt>
    <dgm:pt modelId="{656F0E84-FD70-4FD7-A55B-A506819F5384}" type="parTrans" cxnId="{713D6266-F9EB-4EA4-88BA-7072EEE015C2}">
      <dgm:prSet/>
      <dgm:spPr/>
      <dgm:t>
        <a:bodyPr/>
        <a:lstStyle/>
        <a:p>
          <a:endParaRPr lang="en-US"/>
        </a:p>
      </dgm:t>
    </dgm:pt>
    <dgm:pt modelId="{52B3A6D5-F2D4-46AB-B99B-41759839C74C}" type="sibTrans" cxnId="{713D6266-F9EB-4EA4-88BA-7072EEE015C2}">
      <dgm:prSet/>
      <dgm:spPr/>
      <dgm:t>
        <a:bodyPr/>
        <a:lstStyle/>
        <a:p>
          <a:pPr>
            <a:lnSpc>
              <a:spcPct val="100000"/>
            </a:lnSpc>
          </a:pPr>
          <a:endParaRPr lang="en-US"/>
        </a:p>
      </dgm:t>
    </dgm:pt>
    <dgm:pt modelId="{531A4639-BAE1-4F6C-BB54-DAAADB868D84}">
      <dgm:prSet custT="1"/>
      <dgm:spPr/>
      <dgm:t>
        <a:bodyPr/>
        <a:lstStyle/>
        <a:p>
          <a:pPr>
            <a:lnSpc>
              <a:spcPct val="100000"/>
            </a:lnSpc>
          </a:pPr>
          <a:r>
            <a:rPr lang="en-GB" sz="2200" dirty="0"/>
            <a:t>Consider when to ‘spotlight’ students individually (Vary nomination methods, allow ‘pass’)</a:t>
          </a:r>
          <a:endParaRPr lang="en-US" sz="2200" dirty="0"/>
        </a:p>
      </dgm:t>
    </dgm:pt>
    <dgm:pt modelId="{38159752-BA7F-45DA-91DE-AC1AC5368CE9}" type="parTrans" cxnId="{B2B532E9-1FCB-4F69-A469-D77244F207B1}">
      <dgm:prSet/>
      <dgm:spPr/>
      <dgm:t>
        <a:bodyPr/>
        <a:lstStyle/>
        <a:p>
          <a:endParaRPr lang="en-US"/>
        </a:p>
      </dgm:t>
    </dgm:pt>
    <dgm:pt modelId="{42DA2E58-B0F0-4602-85ED-8A76B2E8042F}" type="sibTrans" cxnId="{B2B532E9-1FCB-4F69-A469-D77244F207B1}">
      <dgm:prSet/>
      <dgm:spPr/>
      <dgm:t>
        <a:bodyPr/>
        <a:lstStyle/>
        <a:p>
          <a:pPr>
            <a:lnSpc>
              <a:spcPct val="100000"/>
            </a:lnSpc>
          </a:pPr>
          <a:endParaRPr lang="en-US"/>
        </a:p>
      </dgm:t>
    </dgm:pt>
    <dgm:pt modelId="{A06D4D4C-F4B4-41CE-9DA9-8FC0F066E8C9}">
      <dgm:prSet custT="1"/>
      <dgm:spPr/>
      <dgm:t>
        <a:bodyPr/>
        <a:lstStyle/>
        <a:p>
          <a:pPr>
            <a:lnSpc>
              <a:spcPct val="100000"/>
            </a:lnSpc>
          </a:pPr>
          <a:r>
            <a:rPr lang="en-US" sz="2200" baseline="0" dirty="0"/>
            <a:t>Use </a:t>
          </a:r>
          <a:r>
            <a:rPr lang="en-US" sz="2200" i="1" baseline="0" dirty="0">
              <a:solidFill>
                <a:srgbClr val="FF0000"/>
              </a:solidFill>
            </a:rPr>
            <a:t>agreed</a:t>
          </a:r>
          <a:r>
            <a:rPr lang="en-US" sz="2200" baseline="0" dirty="0"/>
            <a:t> rewards &amp; ‘penalties’</a:t>
          </a:r>
          <a:endParaRPr lang="en-US" sz="2200" dirty="0"/>
        </a:p>
      </dgm:t>
    </dgm:pt>
    <dgm:pt modelId="{7EC30539-D9F0-4BEC-AFF9-470CD287B4D3}" type="parTrans" cxnId="{76E48A86-32A2-473F-A94F-7D2284F81575}">
      <dgm:prSet/>
      <dgm:spPr/>
      <dgm:t>
        <a:bodyPr/>
        <a:lstStyle/>
        <a:p>
          <a:endParaRPr lang="en-US"/>
        </a:p>
      </dgm:t>
    </dgm:pt>
    <dgm:pt modelId="{B90D18B5-646D-47DF-83FB-F14EBDA03E3A}" type="sibTrans" cxnId="{76E48A86-32A2-473F-A94F-7D2284F81575}">
      <dgm:prSet/>
      <dgm:spPr/>
      <dgm:t>
        <a:bodyPr/>
        <a:lstStyle/>
        <a:p>
          <a:pPr>
            <a:lnSpc>
              <a:spcPct val="100000"/>
            </a:lnSpc>
          </a:pPr>
          <a:endParaRPr lang="en-US"/>
        </a:p>
      </dgm:t>
    </dgm:pt>
    <dgm:pt modelId="{0625E740-1D29-7C41-9C03-B50C6CF0D5F1}">
      <dgm:prSet custT="1"/>
      <dgm:spPr/>
      <dgm:t>
        <a:bodyPr/>
        <a:lstStyle/>
        <a:p>
          <a:pPr>
            <a:lnSpc>
              <a:spcPct val="100000"/>
            </a:lnSpc>
          </a:pPr>
          <a:r>
            <a:rPr lang="en-GB" sz="1500" dirty="0"/>
            <a:t> </a:t>
          </a:r>
          <a:r>
            <a:rPr lang="en-GB" sz="2000" dirty="0"/>
            <a:t>use clear instructions (an example, use S as my assistant, write them down</a:t>
          </a:r>
          <a:r>
            <a:rPr lang="en-GB" sz="1500" dirty="0"/>
            <a:t>)</a:t>
          </a:r>
        </a:p>
      </dgm:t>
    </dgm:pt>
    <dgm:pt modelId="{F7C99584-A6E2-D44F-9924-AA0C4D99FCF1}" type="parTrans" cxnId="{D4CE147F-EDDE-1C43-B9C6-67FEE4B0F703}">
      <dgm:prSet/>
      <dgm:spPr/>
      <dgm:t>
        <a:bodyPr/>
        <a:lstStyle/>
        <a:p>
          <a:endParaRPr lang="en-GB"/>
        </a:p>
      </dgm:t>
    </dgm:pt>
    <dgm:pt modelId="{22338BC8-0209-024C-A954-514B8AE8165F}" type="sibTrans" cxnId="{D4CE147F-EDDE-1C43-B9C6-67FEE4B0F703}">
      <dgm:prSet/>
      <dgm:spPr/>
      <dgm:t>
        <a:bodyPr/>
        <a:lstStyle/>
        <a:p>
          <a:endParaRPr lang="en-GB"/>
        </a:p>
      </dgm:t>
    </dgm:pt>
    <dgm:pt modelId="{9F9D2C97-FE52-40C7-BE3F-98DEA769BB4F}" type="pres">
      <dgm:prSet presAssocID="{8E3855E7-2FB2-40B6-A959-AB84E93CAE12}" presName="root" presStyleCnt="0">
        <dgm:presLayoutVars>
          <dgm:dir/>
          <dgm:resizeHandles val="exact"/>
        </dgm:presLayoutVars>
      </dgm:prSet>
      <dgm:spPr/>
    </dgm:pt>
    <dgm:pt modelId="{C0E6865F-571E-4C2C-A754-9D048DEA9C6D}" type="pres">
      <dgm:prSet presAssocID="{8E3855E7-2FB2-40B6-A959-AB84E93CAE12}" presName="container" presStyleCnt="0">
        <dgm:presLayoutVars>
          <dgm:dir/>
          <dgm:resizeHandles val="exact"/>
        </dgm:presLayoutVars>
      </dgm:prSet>
      <dgm:spPr/>
    </dgm:pt>
    <dgm:pt modelId="{A1B6127A-0FB9-4D96-816D-54CE5F4D64F5}" type="pres">
      <dgm:prSet presAssocID="{F36C95FE-71CD-4F33-A128-24D2450D700A}" presName="compNode" presStyleCnt="0"/>
      <dgm:spPr/>
    </dgm:pt>
    <dgm:pt modelId="{80BAFF1B-2C9A-4692-8C6D-6758AD6C6BA1}" type="pres">
      <dgm:prSet presAssocID="{F36C95FE-71CD-4F33-A128-24D2450D700A}" presName="iconBgRect" presStyleLbl="bgShp" presStyleIdx="0" presStyleCnt="8"/>
      <dgm:spPr/>
    </dgm:pt>
    <dgm:pt modelId="{1A3AFA39-2880-48C3-8CD9-CC9A7DA7197E}" type="pres">
      <dgm:prSet presAssocID="{F36C95FE-71CD-4F33-A128-24D2450D700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BF4A5DDA-4816-4ED9-A7D4-0862C8AFF885}" type="pres">
      <dgm:prSet presAssocID="{F36C95FE-71CD-4F33-A128-24D2450D700A}" presName="spaceRect" presStyleCnt="0"/>
      <dgm:spPr/>
    </dgm:pt>
    <dgm:pt modelId="{E0D05409-2000-4FFE-8D78-F7FC08D6883D}" type="pres">
      <dgm:prSet presAssocID="{F36C95FE-71CD-4F33-A128-24D2450D700A}" presName="textRect" presStyleLbl="revTx" presStyleIdx="0" presStyleCnt="8">
        <dgm:presLayoutVars>
          <dgm:chMax val="1"/>
          <dgm:chPref val="1"/>
        </dgm:presLayoutVars>
      </dgm:prSet>
      <dgm:spPr/>
    </dgm:pt>
    <dgm:pt modelId="{3D1E6395-62FE-4F08-87C9-C93505E55959}" type="pres">
      <dgm:prSet presAssocID="{3A5FFE5D-BF55-41D9-AA2D-C10BC386E89C}" presName="sibTrans" presStyleLbl="sibTrans2D1" presStyleIdx="0" presStyleCnt="0"/>
      <dgm:spPr/>
    </dgm:pt>
    <dgm:pt modelId="{3EC186F9-E1EA-42D7-9C3D-AAC25F515BA2}" type="pres">
      <dgm:prSet presAssocID="{5458FCC5-BA36-45B1-849F-4B2895046F4F}" presName="compNode" presStyleCnt="0"/>
      <dgm:spPr/>
    </dgm:pt>
    <dgm:pt modelId="{18E45E4A-D55E-48E8-9BAB-E77C290413DB}" type="pres">
      <dgm:prSet presAssocID="{5458FCC5-BA36-45B1-849F-4B2895046F4F}" presName="iconBgRect" presStyleLbl="bgShp" presStyleIdx="1" presStyleCnt="8"/>
      <dgm:spPr/>
    </dgm:pt>
    <dgm:pt modelId="{6F5873B8-78A7-4BE1-8A27-4563296F43E3}" type="pres">
      <dgm:prSet presAssocID="{5458FCC5-BA36-45B1-849F-4B2895046F4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5410CB7-730D-4F7E-8558-4C66A9D961B6}" type="pres">
      <dgm:prSet presAssocID="{5458FCC5-BA36-45B1-849F-4B2895046F4F}" presName="spaceRect" presStyleCnt="0"/>
      <dgm:spPr/>
    </dgm:pt>
    <dgm:pt modelId="{954BB79E-9D00-4BC5-9CAD-F423D874D37A}" type="pres">
      <dgm:prSet presAssocID="{5458FCC5-BA36-45B1-849F-4B2895046F4F}" presName="textRect" presStyleLbl="revTx" presStyleIdx="1" presStyleCnt="8" custScaleY="134198">
        <dgm:presLayoutVars>
          <dgm:chMax val="1"/>
          <dgm:chPref val="1"/>
        </dgm:presLayoutVars>
      </dgm:prSet>
      <dgm:spPr/>
    </dgm:pt>
    <dgm:pt modelId="{9ABE4ADA-44E9-4FBA-9CBF-775BF9C79877}" type="pres">
      <dgm:prSet presAssocID="{3672FE23-6614-4596-A14D-8B449E03BEC3}" presName="sibTrans" presStyleLbl="sibTrans2D1" presStyleIdx="0" presStyleCnt="0"/>
      <dgm:spPr/>
    </dgm:pt>
    <dgm:pt modelId="{FF7F4C18-C519-4D0C-807E-8F9D29493F69}" type="pres">
      <dgm:prSet presAssocID="{02D8DFDF-008F-4627-97E3-C2E95C182215}" presName="compNode" presStyleCnt="0"/>
      <dgm:spPr/>
    </dgm:pt>
    <dgm:pt modelId="{2A919C0F-C9B7-47D2-A977-D0776657F9E8}" type="pres">
      <dgm:prSet presAssocID="{02D8DFDF-008F-4627-97E3-C2E95C182215}" presName="iconBgRect" presStyleLbl="bgShp" presStyleIdx="2" presStyleCnt="8"/>
      <dgm:spPr/>
    </dgm:pt>
    <dgm:pt modelId="{C506108D-36EE-4231-924D-B9E17648AFA8}" type="pres">
      <dgm:prSet presAssocID="{02D8DFDF-008F-4627-97E3-C2E95C18221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D5AC527-168F-4645-8833-DD5CDE703CD4}" type="pres">
      <dgm:prSet presAssocID="{02D8DFDF-008F-4627-97E3-C2E95C182215}" presName="spaceRect" presStyleCnt="0"/>
      <dgm:spPr/>
    </dgm:pt>
    <dgm:pt modelId="{492CCE0A-E271-41A3-AD3B-86F748134120}" type="pres">
      <dgm:prSet presAssocID="{02D8DFDF-008F-4627-97E3-C2E95C182215}" presName="textRect" presStyleLbl="revTx" presStyleIdx="2" presStyleCnt="8">
        <dgm:presLayoutVars>
          <dgm:chMax val="1"/>
          <dgm:chPref val="1"/>
        </dgm:presLayoutVars>
      </dgm:prSet>
      <dgm:spPr/>
    </dgm:pt>
    <dgm:pt modelId="{E657C19D-2BC6-4217-A3AF-BCBEB977EF99}" type="pres">
      <dgm:prSet presAssocID="{0DF5EEF9-2774-443E-884B-E187A3757414}" presName="sibTrans" presStyleLbl="sibTrans2D1" presStyleIdx="0" presStyleCnt="0"/>
      <dgm:spPr/>
    </dgm:pt>
    <dgm:pt modelId="{64C4FFA3-CBD5-428E-83E7-A54D3810674D}" type="pres">
      <dgm:prSet presAssocID="{133EAC44-0E24-40D7-91E8-C09C8820560F}" presName="compNode" presStyleCnt="0"/>
      <dgm:spPr/>
    </dgm:pt>
    <dgm:pt modelId="{B4A7D660-066A-4A11-8FB4-4C29D205BA82}" type="pres">
      <dgm:prSet presAssocID="{133EAC44-0E24-40D7-91E8-C09C8820560F}" presName="iconBgRect" presStyleLbl="bgShp" presStyleIdx="3" presStyleCnt="8"/>
      <dgm:spPr/>
    </dgm:pt>
    <dgm:pt modelId="{39C4A9E0-1FA5-4DFF-93AE-7A76E3233950}" type="pres">
      <dgm:prSet presAssocID="{133EAC44-0E24-40D7-91E8-C09C8820560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602082E4-C7B9-408B-AC5E-AB19CAB292A9}" type="pres">
      <dgm:prSet presAssocID="{133EAC44-0E24-40D7-91E8-C09C8820560F}" presName="spaceRect" presStyleCnt="0"/>
      <dgm:spPr/>
    </dgm:pt>
    <dgm:pt modelId="{301AA705-62DD-4CC7-AED7-5C752A384BF0}" type="pres">
      <dgm:prSet presAssocID="{133EAC44-0E24-40D7-91E8-C09C8820560F}" presName="textRect" presStyleLbl="revTx" presStyleIdx="3" presStyleCnt="8">
        <dgm:presLayoutVars>
          <dgm:chMax val="1"/>
          <dgm:chPref val="1"/>
        </dgm:presLayoutVars>
      </dgm:prSet>
      <dgm:spPr/>
    </dgm:pt>
    <dgm:pt modelId="{869CD0F5-9BAB-422D-930D-A611907782CD}" type="pres">
      <dgm:prSet presAssocID="{AB3C59DD-392D-45FE-A3CC-877C06751D93}" presName="sibTrans" presStyleLbl="sibTrans2D1" presStyleIdx="0" presStyleCnt="0"/>
      <dgm:spPr/>
    </dgm:pt>
    <dgm:pt modelId="{6813DF9F-E3AD-4611-81F6-DE18B1905874}" type="pres">
      <dgm:prSet presAssocID="{9097244F-F24B-4FEE-9A55-8302C8BC2D72}" presName="compNode" presStyleCnt="0"/>
      <dgm:spPr/>
    </dgm:pt>
    <dgm:pt modelId="{9406787E-6690-49B0-9177-8F67CF871F1C}" type="pres">
      <dgm:prSet presAssocID="{9097244F-F24B-4FEE-9A55-8302C8BC2D72}" presName="iconBgRect" presStyleLbl="bgShp" presStyleIdx="4" presStyleCnt="8"/>
      <dgm:spPr/>
    </dgm:pt>
    <dgm:pt modelId="{53C45ABA-598C-492B-9C33-A76AA28309F9}" type="pres">
      <dgm:prSet presAssocID="{9097244F-F24B-4FEE-9A55-8302C8BC2D7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956D7BB1-74ED-4973-9FE8-C30D425CBF9E}" type="pres">
      <dgm:prSet presAssocID="{9097244F-F24B-4FEE-9A55-8302C8BC2D72}" presName="spaceRect" presStyleCnt="0"/>
      <dgm:spPr/>
    </dgm:pt>
    <dgm:pt modelId="{1F02DE70-29F9-47A4-B5F6-53D2F0B0FF63}" type="pres">
      <dgm:prSet presAssocID="{9097244F-F24B-4FEE-9A55-8302C8BC2D72}" presName="textRect" presStyleLbl="revTx" presStyleIdx="4" presStyleCnt="8">
        <dgm:presLayoutVars>
          <dgm:chMax val="1"/>
          <dgm:chPref val="1"/>
        </dgm:presLayoutVars>
      </dgm:prSet>
      <dgm:spPr/>
    </dgm:pt>
    <dgm:pt modelId="{056C0C49-F8A6-4485-9270-87CC235B2049}" type="pres">
      <dgm:prSet presAssocID="{52B3A6D5-F2D4-46AB-B99B-41759839C74C}" presName="sibTrans" presStyleLbl="sibTrans2D1" presStyleIdx="0" presStyleCnt="0"/>
      <dgm:spPr/>
    </dgm:pt>
    <dgm:pt modelId="{F2AD3510-F9F1-4716-8B19-55BB6F309FE0}" type="pres">
      <dgm:prSet presAssocID="{531A4639-BAE1-4F6C-BB54-DAAADB868D84}" presName="compNode" presStyleCnt="0"/>
      <dgm:spPr/>
    </dgm:pt>
    <dgm:pt modelId="{1ECC0312-A6E6-46DE-873C-E3210D2B28F2}" type="pres">
      <dgm:prSet presAssocID="{531A4639-BAE1-4F6C-BB54-DAAADB868D84}" presName="iconBgRect" presStyleLbl="bgShp" presStyleIdx="5" presStyleCnt="8"/>
      <dgm:spPr/>
    </dgm:pt>
    <dgm:pt modelId="{625C4C13-6735-4902-B092-8081143137C1}" type="pres">
      <dgm:prSet presAssocID="{531A4639-BAE1-4F6C-BB54-DAAADB868D8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oker Hat"/>
        </a:ext>
      </dgm:extLst>
    </dgm:pt>
    <dgm:pt modelId="{528C21F0-0B6D-4557-900B-E65FAD228FAE}" type="pres">
      <dgm:prSet presAssocID="{531A4639-BAE1-4F6C-BB54-DAAADB868D84}" presName="spaceRect" presStyleCnt="0"/>
      <dgm:spPr/>
    </dgm:pt>
    <dgm:pt modelId="{D02C2476-A4C1-4773-81A3-F6B399A7AAB9}" type="pres">
      <dgm:prSet presAssocID="{531A4639-BAE1-4F6C-BB54-DAAADB868D84}" presName="textRect" presStyleLbl="revTx" presStyleIdx="5" presStyleCnt="8">
        <dgm:presLayoutVars>
          <dgm:chMax val="1"/>
          <dgm:chPref val="1"/>
        </dgm:presLayoutVars>
      </dgm:prSet>
      <dgm:spPr/>
    </dgm:pt>
    <dgm:pt modelId="{D9BADBAC-C726-421A-8137-1D7929FDE316}" type="pres">
      <dgm:prSet presAssocID="{42DA2E58-B0F0-4602-85ED-8A76B2E8042F}" presName="sibTrans" presStyleLbl="sibTrans2D1" presStyleIdx="0" presStyleCnt="0"/>
      <dgm:spPr/>
    </dgm:pt>
    <dgm:pt modelId="{8A9A4851-F94E-44D1-800A-4EF3555824B9}" type="pres">
      <dgm:prSet presAssocID="{A06D4D4C-F4B4-41CE-9DA9-8FC0F066E8C9}" presName="compNode" presStyleCnt="0"/>
      <dgm:spPr/>
    </dgm:pt>
    <dgm:pt modelId="{D891296D-D113-4059-8E04-DD65E68573B1}" type="pres">
      <dgm:prSet presAssocID="{A06D4D4C-F4B4-41CE-9DA9-8FC0F066E8C9}" presName="iconBgRect" presStyleLbl="bgShp" presStyleIdx="6" presStyleCnt="8"/>
      <dgm:spPr/>
    </dgm:pt>
    <dgm:pt modelId="{DB4A4024-A754-4194-95F2-890072FC689F}" type="pres">
      <dgm:prSet presAssocID="{A06D4D4C-F4B4-41CE-9DA9-8FC0F066E8C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Bubble"/>
        </a:ext>
      </dgm:extLst>
    </dgm:pt>
    <dgm:pt modelId="{42618438-5618-4BA1-9966-2307B7824BFF}" type="pres">
      <dgm:prSet presAssocID="{A06D4D4C-F4B4-41CE-9DA9-8FC0F066E8C9}" presName="spaceRect" presStyleCnt="0"/>
      <dgm:spPr/>
    </dgm:pt>
    <dgm:pt modelId="{27618355-5464-4800-89FF-67CB802CED1A}" type="pres">
      <dgm:prSet presAssocID="{A06D4D4C-F4B4-41CE-9DA9-8FC0F066E8C9}" presName="textRect" presStyleLbl="revTx" presStyleIdx="6" presStyleCnt="8">
        <dgm:presLayoutVars>
          <dgm:chMax val="1"/>
          <dgm:chPref val="1"/>
        </dgm:presLayoutVars>
      </dgm:prSet>
      <dgm:spPr/>
    </dgm:pt>
    <dgm:pt modelId="{40EE3BA7-658E-0341-B4B4-A00F7C559E86}" type="pres">
      <dgm:prSet presAssocID="{B90D18B5-646D-47DF-83FB-F14EBDA03E3A}" presName="sibTrans" presStyleLbl="sibTrans2D1" presStyleIdx="0" presStyleCnt="0"/>
      <dgm:spPr/>
    </dgm:pt>
    <dgm:pt modelId="{8C06E836-9779-834D-9DEE-6F50EA3928E6}" type="pres">
      <dgm:prSet presAssocID="{0625E740-1D29-7C41-9C03-B50C6CF0D5F1}" presName="compNode" presStyleCnt="0"/>
      <dgm:spPr/>
    </dgm:pt>
    <dgm:pt modelId="{8C2DDA7A-2334-6047-8C0A-022CFB5C0E27}" type="pres">
      <dgm:prSet presAssocID="{0625E740-1D29-7C41-9C03-B50C6CF0D5F1}" presName="iconBgRect" presStyleLbl="bgShp" presStyleIdx="7" presStyleCnt="8"/>
      <dgm:spPr/>
    </dgm:pt>
    <dgm:pt modelId="{E0CA7D8C-212A-3D4D-9A9C-DD549C243974}" type="pres">
      <dgm:prSet presAssocID="{0625E740-1D29-7C41-9C03-B50C6CF0D5F1}" presName="iconRect" presStyleLbl="node1" presStyleIdx="7" presStyleCnt="8"/>
      <dgm:spPr/>
    </dgm:pt>
    <dgm:pt modelId="{9F7E3893-4E1A-3948-BBF0-05B822D9A488}" type="pres">
      <dgm:prSet presAssocID="{0625E740-1D29-7C41-9C03-B50C6CF0D5F1}" presName="spaceRect" presStyleCnt="0"/>
      <dgm:spPr/>
    </dgm:pt>
    <dgm:pt modelId="{CE96C4BB-78B6-D74D-A419-A892256D11D9}" type="pres">
      <dgm:prSet presAssocID="{0625E740-1D29-7C41-9C03-B50C6CF0D5F1}" presName="textRect" presStyleLbl="revTx" presStyleIdx="7" presStyleCnt="8" custScaleX="149816" custScaleY="177096" custLinFactNeighborX="16267" custLinFactNeighborY="4850">
        <dgm:presLayoutVars>
          <dgm:chMax val="1"/>
          <dgm:chPref val="1"/>
        </dgm:presLayoutVars>
      </dgm:prSet>
      <dgm:spPr/>
    </dgm:pt>
  </dgm:ptLst>
  <dgm:cxnLst>
    <dgm:cxn modelId="{75B69E03-3031-4F71-A5A3-F11A9127654B}" srcId="{8E3855E7-2FB2-40B6-A959-AB84E93CAE12}" destId="{02D8DFDF-008F-4627-97E3-C2E95C182215}" srcOrd="2" destOrd="0" parTransId="{29D42671-40DF-4672-8DE5-EDABAC5BDC90}" sibTransId="{0DF5EEF9-2774-443E-884B-E187A3757414}"/>
    <dgm:cxn modelId="{0A948E06-9FF8-4279-A4A0-4ACC52FAE358}" type="presOf" srcId="{8E3855E7-2FB2-40B6-A959-AB84E93CAE12}" destId="{9F9D2C97-FE52-40C7-BE3F-98DEA769BB4F}" srcOrd="0" destOrd="0" presId="urn:microsoft.com/office/officeart/2018/2/layout/IconCircleList"/>
    <dgm:cxn modelId="{2233D60C-7067-4785-BBE5-056E478A9795}" type="presOf" srcId="{3A5FFE5D-BF55-41D9-AA2D-C10BC386E89C}" destId="{3D1E6395-62FE-4F08-87C9-C93505E55959}" srcOrd="0" destOrd="0" presId="urn:microsoft.com/office/officeart/2018/2/layout/IconCircleList"/>
    <dgm:cxn modelId="{2DC26E21-05B8-0A49-B4AF-0EE90BAEE114}" type="presOf" srcId="{0625E740-1D29-7C41-9C03-B50C6CF0D5F1}" destId="{CE96C4BB-78B6-D74D-A419-A892256D11D9}" srcOrd="0" destOrd="0" presId="urn:microsoft.com/office/officeart/2018/2/layout/IconCircleList"/>
    <dgm:cxn modelId="{2FE46025-52FF-4E76-81F9-FB1155DFEB3F}" type="presOf" srcId="{A06D4D4C-F4B4-41CE-9DA9-8FC0F066E8C9}" destId="{27618355-5464-4800-89FF-67CB802CED1A}" srcOrd="0" destOrd="0" presId="urn:microsoft.com/office/officeart/2018/2/layout/IconCircleList"/>
    <dgm:cxn modelId="{594FFB34-0D42-4A48-93DC-092878C3865D}" type="presOf" srcId="{0DF5EEF9-2774-443E-884B-E187A3757414}" destId="{E657C19D-2BC6-4217-A3AF-BCBEB977EF99}" srcOrd="0" destOrd="0" presId="urn:microsoft.com/office/officeart/2018/2/layout/IconCircleList"/>
    <dgm:cxn modelId="{6F1BBA64-1722-41F0-BEC8-6AA8847E2401}" type="presOf" srcId="{133EAC44-0E24-40D7-91E8-C09C8820560F}" destId="{301AA705-62DD-4CC7-AED7-5C752A384BF0}" srcOrd="0" destOrd="0" presId="urn:microsoft.com/office/officeart/2018/2/layout/IconCircleList"/>
    <dgm:cxn modelId="{713D6266-F9EB-4EA4-88BA-7072EEE015C2}" srcId="{8E3855E7-2FB2-40B6-A959-AB84E93CAE12}" destId="{9097244F-F24B-4FEE-9A55-8302C8BC2D72}" srcOrd="4" destOrd="0" parTransId="{656F0E84-FD70-4FD7-A55B-A506819F5384}" sibTransId="{52B3A6D5-F2D4-46AB-B99B-41759839C74C}"/>
    <dgm:cxn modelId="{8719284C-89E3-174F-8116-8AA7F3883787}" type="presOf" srcId="{B90D18B5-646D-47DF-83FB-F14EBDA03E3A}" destId="{40EE3BA7-658E-0341-B4B4-A00F7C559E86}" srcOrd="0" destOrd="0" presId="urn:microsoft.com/office/officeart/2018/2/layout/IconCircleList"/>
    <dgm:cxn modelId="{6CC0D258-2D83-4862-84E4-F1973EE66768}" type="presOf" srcId="{3672FE23-6614-4596-A14D-8B449E03BEC3}" destId="{9ABE4ADA-44E9-4FBA-9CBF-775BF9C79877}" srcOrd="0" destOrd="0" presId="urn:microsoft.com/office/officeart/2018/2/layout/IconCircleList"/>
    <dgm:cxn modelId="{D4CE147F-EDDE-1C43-B9C6-67FEE4B0F703}" srcId="{8E3855E7-2FB2-40B6-A959-AB84E93CAE12}" destId="{0625E740-1D29-7C41-9C03-B50C6CF0D5F1}" srcOrd="7" destOrd="0" parTransId="{F7C99584-A6E2-D44F-9924-AA0C4D99FCF1}" sibTransId="{22338BC8-0209-024C-A954-514B8AE8165F}"/>
    <dgm:cxn modelId="{76E48A86-32A2-473F-A94F-7D2284F81575}" srcId="{8E3855E7-2FB2-40B6-A959-AB84E93CAE12}" destId="{A06D4D4C-F4B4-41CE-9DA9-8FC0F066E8C9}" srcOrd="6" destOrd="0" parTransId="{7EC30539-D9F0-4BEC-AFF9-470CD287B4D3}" sibTransId="{B90D18B5-646D-47DF-83FB-F14EBDA03E3A}"/>
    <dgm:cxn modelId="{7E67FC8A-EB75-4364-953E-14B7BF82030A}" srcId="{8E3855E7-2FB2-40B6-A959-AB84E93CAE12}" destId="{F36C95FE-71CD-4F33-A128-24D2450D700A}" srcOrd="0" destOrd="0" parTransId="{26C3EFE3-D82A-40AF-9D06-432EB6769A08}" sibTransId="{3A5FFE5D-BF55-41D9-AA2D-C10BC386E89C}"/>
    <dgm:cxn modelId="{5CBC8E90-15DB-4DDC-B49F-517CB5122D72}" type="presOf" srcId="{9097244F-F24B-4FEE-9A55-8302C8BC2D72}" destId="{1F02DE70-29F9-47A4-B5F6-53D2F0B0FF63}" srcOrd="0" destOrd="0" presId="urn:microsoft.com/office/officeart/2018/2/layout/IconCircleList"/>
    <dgm:cxn modelId="{414DF6C1-D121-4C9E-AB70-F034F1492443}" type="presOf" srcId="{F36C95FE-71CD-4F33-A128-24D2450D700A}" destId="{E0D05409-2000-4FFE-8D78-F7FC08D6883D}" srcOrd="0" destOrd="0" presId="urn:microsoft.com/office/officeart/2018/2/layout/IconCircleList"/>
    <dgm:cxn modelId="{958129CC-0E4E-4D41-9B41-2DB7B286A776}" type="presOf" srcId="{52B3A6D5-F2D4-46AB-B99B-41759839C74C}" destId="{056C0C49-F8A6-4485-9270-87CC235B2049}" srcOrd="0" destOrd="0" presId="urn:microsoft.com/office/officeart/2018/2/layout/IconCircleList"/>
    <dgm:cxn modelId="{BA719FCC-E269-4504-ACE8-A0FD9472480A}" type="presOf" srcId="{531A4639-BAE1-4F6C-BB54-DAAADB868D84}" destId="{D02C2476-A4C1-4773-81A3-F6B399A7AAB9}" srcOrd="0" destOrd="0" presId="urn:microsoft.com/office/officeart/2018/2/layout/IconCircleList"/>
    <dgm:cxn modelId="{60B897D6-C14E-480B-9366-4B1DF2F0FD04}" type="presOf" srcId="{5458FCC5-BA36-45B1-849F-4B2895046F4F}" destId="{954BB79E-9D00-4BC5-9CAD-F423D874D37A}" srcOrd="0" destOrd="0" presId="urn:microsoft.com/office/officeart/2018/2/layout/IconCircleList"/>
    <dgm:cxn modelId="{4E2F36DA-534F-47F7-AFAB-E8D05A64AC9D}" type="presOf" srcId="{42DA2E58-B0F0-4602-85ED-8A76B2E8042F}" destId="{D9BADBAC-C726-421A-8137-1D7929FDE316}" srcOrd="0" destOrd="0" presId="urn:microsoft.com/office/officeart/2018/2/layout/IconCircleList"/>
    <dgm:cxn modelId="{B2B532E9-1FCB-4F69-A469-D77244F207B1}" srcId="{8E3855E7-2FB2-40B6-A959-AB84E93CAE12}" destId="{531A4639-BAE1-4F6C-BB54-DAAADB868D84}" srcOrd="5" destOrd="0" parTransId="{38159752-BA7F-45DA-91DE-AC1AC5368CE9}" sibTransId="{42DA2E58-B0F0-4602-85ED-8A76B2E8042F}"/>
    <dgm:cxn modelId="{F95F33E9-D17D-4244-AB3F-9407C50896CD}" srcId="{8E3855E7-2FB2-40B6-A959-AB84E93CAE12}" destId="{133EAC44-0E24-40D7-91E8-C09C8820560F}" srcOrd="3" destOrd="0" parTransId="{C2894CD3-9A6F-4265-B020-E4760C238960}" sibTransId="{AB3C59DD-392D-45FE-A3CC-877C06751D93}"/>
    <dgm:cxn modelId="{F5BBB5EA-AAF5-4A3E-A131-D3C421C58977}" srcId="{8E3855E7-2FB2-40B6-A959-AB84E93CAE12}" destId="{5458FCC5-BA36-45B1-849F-4B2895046F4F}" srcOrd="1" destOrd="0" parTransId="{A4820829-7658-40B8-B3FF-DED64C50ADCB}" sibTransId="{3672FE23-6614-4596-A14D-8B449E03BEC3}"/>
    <dgm:cxn modelId="{18881EF3-BA78-483E-9910-9149693E30D6}" type="presOf" srcId="{AB3C59DD-392D-45FE-A3CC-877C06751D93}" destId="{869CD0F5-9BAB-422D-930D-A611907782CD}" srcOrd="0" destOrd="0" presId="urn:microsoft.com/office/officeart/2018/2/layout/IconCircleList"/>
    <dgm:cxn modelId="{517B67F5-271B-4DD7-9F8F-425EEA241593}" type="presOf" srcId="{02D8DFDF-008F-4627-97E3-C2E95C182215}" destId="{492CCE0A-E271-41A3-AD3B-86F748134120}" srcOrd="0" destOrd="0" presId="urn:microsoft.com/office/officeart/2018/2/layout/IconCircleList"/>
    <dgm:cxn modelId="{BA746030-0BFB-408C-AD58-81413D5FBD6B}" type="presParOf" srcId="{9F9D2C97-FE52-40C7-BE3F-98DEA769BB4F}" destId="{C0E6865F-571E-4C2C-A754-9D048DEA9C6D}" srcOrd="0" destOrd="0" presId="urn:microsoft.com/office/officeart/2018/2/layout/IconCircleList"/>
    <dgm:cxn modelId="{428DA8E6-8CB3-4DC6-855B-2DF64347F37E}" type="presParOf" srcId="{C0E6865F-571E-4C2C-A754-9D048DEA9C6D}" destId="{A1B6127A-0FB9-4D96-816D-54CE5F4D64F5}" srcOrd="0" destOrd="0" presId="urn:microsoft.com/office/officeart/2018/2/layout/IconCircleList"/>
    <dgm:cxn modelId="{E7A60E5E-E160-4939-80EF-493700285838}" type="presParOf" srcId="{A1B6127A-0FB9-4D96-816D-54CE5F4D64F5}" destId="{80BAFF1B-2C9A-4692-8C6D-6758AD6C6BA1}" srcOrd="0" destOrd="0" presId="urn:microsoft.com/office/officeart/2018/2/layout/IconCircleList"/>
    <dgm:cxn modelId="{D1AA2A53-0A39-46AE-9BCD-227A8C759EC5}" type="presParOf" srcId="{A1B6127A-0FB9-4D96-816D-54CE5F4D64F5}" destId="{1A3AFA39-2880-48C3-8CD9-CC9A7DA7197E}" srcOrd="1" destOrd="0" presId="urn:microsoft.com/office/officeart/2018/2/layout/IconCircleList"/>
    <dgm:cxn modelId="{67E41ABC-C71A-4C0F-A6F1-38965E7DBFD6}" type="presParOf" srcId="{A1B6127A-0FB9-4D96-816D-54CE5F4D64F5}" destId="{BF4A5DDA-4816-4ED9-A7D4-0862C8AFF885}" srcOrd="2" destOrd="0" presId="urn:microsoft.com/office/officeart/2018/2/layout/IconCircleList"/>
    <dgm:cxn modelId="{F0AEE682-72A6-45AD-B603-F7924F6E2D2C}" type="presParOf" srcId="{A1B6127A-0FB9-4D96-816D-54CE5F4D64F5}" destId="{E0D05409-2000-4FFE-8D78-F7FC08D6883D}" srcOrd="3" destOrd="0" presId="urn:microsoft.com/office/officeart/2018/2/layout/IconCircleList"/>
    <dgm:cxn modelId="{C0F2C7B3-DAC2-4F92-B3EB-325FF7EFE07C}" type="presParOf" srcId="{C0E6865F-571E-4C2C-A754-9D048DEA9C6D}" destId="{3D1E6395-62FE-4F08-87C9-C93505E55959}" srcOrd="1" destOrd="0" presId="urn:microsoft.com/office/officeart/2018/2/layout/IconCircleList"/>
    <dgm:cxn modelId="{F0266093-9B51-49D9-8678-41AC4C445F1F}" type="presParOf" srcId="{C0E6865F-571E-4C2C-A754-9D048DEA9C6D}" destId="{3EC186F9-E1EA-42D7-9C3D-AAC25F515BA2}" srcOrd="2" destOrd="0" presId="urn:microsoft.com/office/officeart/2018/2/layout/IconCircleList"/>
    <dgm:cxn modelId="{5AF9C1C5-43E9-4209-901C-4B3AADD1FD22}" type="presParOf" srcId="{3EC186F9-E1EA-42D7-9C3D-AAC25F515BA2}" destId="{18E45E4A-D55E-48E8-9BAB-E77C290413DB}" srcOrd="0" destOrd="0" presId="urn:microsoft.com/office/officeart/2018/2/layout/IconCircleList"/>
    <dgm:cxn modelId="{306F9213-9E51-4C95-BE55-959E388809CC}" type="presParOf" srcId="{3EC186F9-E1EA-42D7-9C3D-AAC25F515BA2}" destId="{6F5873B8-78A7-4BE1-8A27-4563296F43E3}" srcOrd="1" destOrd="0" presId="urn:microsoft.com/office/officeart/2018/2/layout/IconCircleList"/>
    <dgm:cxn modelId="{95D8A3F0-84E7-41D2-A62E-FE43EFC95357}" type="presParOf" srcId="{3EC186F9-E1EA-42D7-9C3D-AAC25F515BA2}" destId="{B5410CB7-730D-4F7E-8558-4C66A9D961B6}" srcOrd="2" destOrd="0" presId="urn:microsoft.com/office/officeart/2018/2/layout/IconCircleList"/>
    <dgm:cxn modelId="{D0C540F7-07D5-4BA6-9C49-5E0E4F31A596}" type="presParOf" srcId="{3EC186F9-E1EA-42D7-9C3D-AAC25F515BA2}" destId="{954BB79E-9D00-4BC5-9CAD-F423D874D37A}" srcOrd="3" destOrd="0" presId="urn:microsoft.com/office/officeart/2018/2/layout/IconCircleList"/>
    <dgm:cxn modelId="{EA0EE6A3-9221-421C-987E-67BEBC57C8E8}" type="presParOf" srcId="{C0E6865F-571E-4C2C-A754-9D048DEA9C6D}" destId="{9ABE4ADA-44E9-4FBA-9CBF-775BF9C79877}" srcOrd="3" destOrd="0" presId="urn:microsoft.com/office/officeart/2018/2/layout/IconCircleList"/>
    <dgm:cxn modelId="{D96519F6-7565-4540-B292-6BA98DB80E9C}" type="presParOf" srcId="{C0E6865F-571E-4C2C-A754-9D048DEA9C6D}" destId="{FF7F4C18-C519-4D0C-807E-8F9D29493F69}" srcOrd="4" destOrd="0" presId="urn:microsoft.com/office/officeart/2018/2/layout/IconCircleList"/>
    <dgm:cxn modelId="{B37569D5-4C79-4908-AD19-681EC8BB896D}" type="presParOf" srcId="{FF7F4C18-C519-4D0C-807E-8F9D29493F69}" destId="{2A919C0F-C9B7-47D2-A977-D0776657F9E8}" srcOrd="0" destOrd="0" presId="urn:microsoft.com/office/officeart/2018/2/layout/IconCircleList"/>
    <dgm:cxn modelId="{4BAFC7C9-4935-43D0-9827-6D75658B074D}" type="presParOf" srcId="{FF7F4C18-C519-4D0C-807E-8F9D29493F69}" destId="{C506108D-36EE-4231-924D-B9E17648AFA8}" srcOrd="1" destOrd="0" presId="urn:microsoft.com/office/officeart/2018/2/layout/IconCircleList"/>
    <dgm:cxn modelId="{378ED71B-869F-4D91-A4FF-D13847A017A9}" type="presParOf" srcId="{FF7F4C18-C519-4D0C-807E-8F9D29493F69}" destId="{9D5AC527-168F-4645-8833-DD5CDE703CD4}" srcOrd="2" destOrd="0" presId="urn:microsoft.com/office/officeart/2018/2/layout/IconCircleList"/>
    <dgm:cxn modelId="{9537B7B9-F2E1-4E48-9B3A-10877C279CC2}" type="presParOf" srcId="{FF7F4C18-C519-4D0C-807E-8F9D29493F69}" destId="{492CCE0A-E271-41A3-AD3B-86F748134120}" srcOrd="3" destOrd="0" presId="urn:microsoft.com/office/officeart/2018/2/layout/IconCircleList"/>
    <dgm:cxn modelId="{BD3A6B1B-837B-4E27-A5CD-D56B7180F25C}" type="presParOf" srcId="{C0E6865F-571E-4C2C-A754-9D048DEA9C6D}" destId="{E657C19D-2BC6-4217-A3AF-BCBEB977EF99}" srcOrd="5" destOrd="0" presId="urn:microsoft.com/office/officeart/2018/2/layout/IconCircleList"/>
    <dgm:cxn modelId="{B84B0E09-2246-4A7D-A3DE-75BEEBC23BC1}" type="presParOf" srcId="{C0E6865F-571E-4C2C-A754-9D048DEA9C6D}" destId="{64C4FFA3-CBD5-428E-83E7-A54D3810674D}" srcOrd="6" destOrd="0" presId="urn:microsoft.com/office/officeart/2018/2/layout/IconCircleList"/>
    <dgm:cxn modelId="{B281EEAC-9CE8-4D95-9B10-924A9233EA58}" type="presParOf" srcId="{64C4FFA3-CBD5-428E-83E7-A54D3810674D}" destId="{B4A7D660-066A-4A11-8FB4-4C29D205BA82}" srcOrd="0" destOrd="0" presId="urn:microsoft.com/office/officeart/2018/2/layout/IconCircleList"/>
    <dgm:cxn modelId="{72324BB2-32D7-4FF9-B9E3-7BFE4266929D}" type="presParOf" srcId="{64C4FFA3-CBD5-428E-83E7-A54D3810674D}" destId="{39C4A9E0-1FA5-4DFF-93AE-7A76E3233950}" srcOrd="1" destOrd="0" presId="urn:microsoft.com/office/officeart/2018/2/layout/IconCircleList"/>
    <dgm:cxn modelId="{9BE8EDFA-2B80-41BE-8FB9-21F46A1D8501}" type="presParOf" srcId="{64C4FFA3-CBD5-428E-83E7-A54D3810674D}" destId="{602082E4-C7B9-408B-AC5E-AB19CAB292A9}" srcOrd="2" destOrd="0" presId="urn:microsoft.com/office/officeart/2018/2/layout/IconCircleList"/>
    <dgm:cxn modelId="{8D76717C-2CB4-48E9-B37E-E8072FEBCD69}" type="presParOf" srcId="{64C4FFA3-CBD5-428E-83E7-A54D3810674D}" destId="{301AA705-62DD-4CC7-AED7-5C752A384BF0}" srcOrd="3" destOrd="0" presId="urn:microsoft.com/office/officeart/2018/2/layout/IconCircleList"/>
    <dgm:cxn modelId="{45129C58-B117-494D-A22C-1C2C1D38DB06}" type="presParOf" srcId="{C0E6865F-571E-4C2C-A754-9D048DEA9C6D}" destId="{869CD0F5-9BAB-422D-930D-A611907782CD}" srcOrd="7" destOrd="0" presId="urn:microsoft.com/office/officeart/2018/2/layout/IconCircleList"/>
    <dgm:cxn modelId="{47EDC1EA-2CCC-4135-9CB1-52F70B954130}" type="presParOf" srcId="{C0E6865F-571E-4C2C-A754-9D048DEA9C6D}" destId="{6813DF9F-E3AD-4611-81F6-DE18B1905874}" srcOrd="8" destOrd="0" presId="urn:microsoft.com/office/officeart/2018/2/layout/IconCircleList"/>
    <dgm:cxn modelId="{0BDA46E3-99B7-4AF9-B733-246C958C3749}" type="presParOf" srcId="{6813DF9F-E3AD-4611-81F6-DE18B1905874}" destId="{9406787E-6690-49B0-9177-8F67CF871F1C}" srcOrd="0" destOrd="0" presId="urn:microsoft.com/office/officeart/2018/2/layout/IconCircleList"/>
    <dgm:cxn modelId="{90CB13EF-2622-42F8-8321-BF21D1430B3F}" type="presParOf" srcId="{6813DF9F-E3AD-4611-81F6-DE18B1905874}" destId="{53C45ABA-598C-492B-9C33-A76AA28309F9}" srcOrd="1" destOrd="0" presId="urn:microsoft.com/office/officeart/2018/2/layout/IconCircleList"/>
    <dgm:cxn modelId="{D2491083-D91D-477D-822E-99A3C82977DB}" type="presParOf" srcId="{6813DF9F-E3AD-4611-81F6-DE18B1905874}" destId="{956D7BB1-74ED-4973-9FE8-C30D425CBF9E}" srcOrd="2" destOrd="0" presId="urn:microsoft.com/office/officeart/2018/2/layout/IconCircleList"/>
    <dgm:cxn modelId="{B93FF490-37D8-4E62-99A8-B2A6250CBD07}" type="presParOf" srcId="{6813DF9F-E3AD-4611-81F6-DE18B1905874}" destId="{1F02DE70-29F9-47A4-B5F6-53D2F0B0FF63}" srcOrd="3" destOrd="0" presId="urn:microsoft.com/office/officeart/2018/2/layout/IconCircleList"/>
    <dgm:cxn modelId="{1744B984-B994-43A2-B65A-E71DBA1F3457}" type="presParOf" srcId="{C0E6865F-571E-4C2C-A754-9D048DEA9C6D}" destId="{056C0C49-F8A6-4485-9270-87CC235B2049}" srcOrd="9" destOrd="0" presId="urn:microsoft.com/office/officeart/2018/2/layout/IconCircleList"/>
    <dgm:cxn modelId="{4AE82E71-E33A-46A1-9E3F-A1EAD6D21131}" type="presParOf" srcId="{C0E6865F-571E-4C2C-A754-9D048DEA9C6D}" destId="{F2AD3510-F9F1-4716-8B19-55BB6F309FE0}" srcOrd="10" destOrd="0" presId="urn:microsoft.com/office/officeart/2018/2/layout/IconCircleList"/>
    <dgm:cxn modelId="{809A8959-A91E-4915-AB9E-9C93E02836C5}" type="presParOf" srcId="{F2AD3510-F9F1-4716-8B19-55BB6F309FE0}" destId="{1ECC0312-A6E6-46DE-873C-E3210D2B28F2}" srcOrd="0" destOrd="0" presId="urn:microsoft.com/office/officeart/2018/2/layout/IconCircleList"/>
    <dgm:cxn modelId="{287CB4AD-6F50-4334-8A0E-B414DB4AFACD}" type="presParOf" srcId="{F2AD3510-F9F1-4716-8B19-55BB6F309FE0}" destId="{625C4C13-6735-4902-B092-8081143137C1}" srcOrd="1" destOrd="0" presId="urn:microsoft.com/office/officeart/2018/2/layout/IconCircleList"/>
    <dgm:cxn modelId="{52D2D4BC-27A8-4267-A374-1C5D3453B2EA}" type="presParOf" srcId="{F2AD3510-F9F1-4716-8B19-55BB6F309FE0}" destId="{528C21F0-0B6D-4557-900B-E65FAD228FAE}" srcOrd="2" destOrd="0" presId="urn:microsoft.com/office/officeart/2018/2/layout/IconCircleList"/>
    <dgm:cxn modelId="{48525F90-BAB2-43DD-AA4E-11F5CBEAEEA9}" type="presParOf" srcId="{F2AD3510-F9F1-4716-8B19-55BB6F309FE0}" destId="{D02C2476-A4C1-4773-81A3-F6B399A7AAB9}" srcOrd="3" destOrd="0" presId="urn:microsoft.com/office/officeart/2018/2/layout/IconCircleList"/>
    <dgm:cxn modelId="{2C50C5D4-12B2-41C3-923D-3A7AF2A0EC94}" type="presParOf" srcId="{C0E6865F-571E-4C2C-A754-9D048DEA9C6D}" destId="{D9BADBAC-C726-421A-8137-1D7929FDE316}" srcOrd="11" destOrd="0" presId="urn:microsoft.com/office/officeart/2018/2/layout/IconCircleList"/>
    <dgm:cxn modelId="{0BEB4FF6-B17A-48C6-81DF-61359FCF39A9}" type="presParOf" srcId="{C0E6865F-571E-4C2C-A754-9D048DEA9C6D}" destId="{8A9A4851-F94E-44D1-800A-4EF3555824B9}" srcOrd="12" destOrd="0" presId="urn:microsoft.com/office/officeart/2018/2/layout/IconCircleList"/>
    <dgm:cxn modelId="{E476AE4C-8B09-4761-B7F6-D9B4D771BDD9}" type="presParOf" srcId="{8A9A4851-F94E-44D1-800A-4EF3555824B9}" destId="{D891296D-D113-4059-8E04-DD65E68573B1}" srcOrd="0" destOrd="0" presId="urn:microsoft.com/office/officeart/2018/2/layout/IconCircleList"/>
    <dgm:cxn modelId="{99BE61C2-2B16-4812-99A9-9EFDDB05C628}" type="presParOf" srcId="{8A9A4851-F94E-44D1-800A-4EF3555824B9}" destId="{DB4A4024-A754-4194-95F2-890072FC689F}" srcOrd="1" destOrd="0" presId="urn:microsoft.com/office/officeart/2018/2/layout/IconCircleList"/>
    <dgm:cxn modelId="{E10799E2-A921-40AA-B281-14FC732C2971}" type="presParOf" srcId="{8A9A4851-F94E-44D1-800A-4EF3555824B9}" destId="{42618438-5618-4BA1-9966-2307B7824BFF}" srcOrd="2" destOrd="0" presId="urn:microsoft.com/office/officeart/2018/2/layout/IconCircleList"/>
    <dgm:cxn modelId="{7E463B80-9266-4205-BFD0-ADBCB207E210}" type="presParOf" srcId="{8A9A4851-F94E-44D1-800A-4EF3555824B9}" destId="{27618355-5464-4800-89FF-67CB802CED1A}" srcOrd="3" destOrd="0" presId="urn:microsoft.com/office/officeart/2018/2/layout/IconCircleList"/>
    <dgm:cxn modelId="{3A38AC36-28E2-4C4F-A6D5-61FBD553CA51}" type="presParOf" srcId="{C0E6865F-571E-4C2C-A754-9D048DEA9C6D}" destId="{40EE3BA7-658E-0341-B4B4-A00F7C559E86}" srcOrd="13" destOrd="0" presId="urn:microsoft.com/office/officeart/2018/2/layout/IconCircleList"/>
    <dgm:cxn modelId="{11B06C79-C83F-F742-8737-4EB92A19AB70}" type="presParOf" srcId="{C0E6865F-571E-4C2C-A754-9D048DEA9C6D}" destId="{8C06E836-9779-834D-9DEE-6F50EA3928E6}" srcOrd="14" destOrd="0" presId="urn:microsoft.com/office/officeart/2018/2/layout/IconCircleList"/>
    <dgm:cxn modelId="{E545A9CD-0B0A-CD48-9F4E-1E8C46B98B11}" type="presParOf" srcId="{8C06E836-9779-834D-9DEE-6F50EA3928E6}" destId="{8C2DDA7A-2334-6047-8C0A-022CFB5C0E27}" srcOrd="0" destOrd="0" presId="urn:microsoft.com/office/officeart/2018/2/layout/IconCircleList"/>
    <dgm:cxn modelId="{CB077230-8094-3643-A9D0-EF978AB9A1A2}" type="presParOf" srcId="{8C06E836-9779-834D-9DEE-6F50EA3928E6}" destId="{E0CA7D8C-212A-3D4D-9A9C-DD549C243974}" srcOrd="1" destOrd="0" presId="urn:microsoft.com/office/officeart/2018/2/layout/IconCircleList"/>
    <dgm:cxn modelId="{AE9F390E-35BF-0448-909D-48C643CFCED4}" type="presParOf" srcId="{8C06E836-9779-834D-9DEE-6F50EA3928E6}" destId="{9F7E3893-4E1A-3948-BBF0-05B822D9A488}" srcOrd="2" destOrd="0" presId="urn:microsoft.com/office/officeart/2018/2/layout/IconCircleList"/>
    <dgm:cxn modelId="{7C88877D-0692-5542-BF26-31E6A2842662}" type="presParOf" srcId="{8C06E836-9779-834D-9DEE-6F50EA3928E6}" destId="{CE96C4BB-78B6-D74D-A419-A892256D11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3855E7-2FB2-40B6-A959-AB84E93CAE1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6C95FE-71CD-4F33-A128-24D2450D700A}">
      <dgm:prSet custT="1"/>
      <dgm:spPr/>
      <dgm:t>
        <a:bodyPr/>
        <a:lstStyle/>
        <a:p>
          <a:pPr>
            <a:lnSpc>
              <a:spcPct val="100000"/>
            </a:lnSpc>
          </a:pPr>
          <a:r>
            <a:rPr lang="en-GB" sz="2400" dirty="0"/>
            <a:t>Explain why it’s important (purpose)</a:t>
          </a:r>
          <a:endParaRPr lang="en-US" sz="2400" dirty="0"/>
        </a:p>
      </dgm:t>
    </dgm:pt>
    <dgm:pt modelId="{26C3EFE3-D82A-40AF-9D06-432EB6769A08}" type="parTrans" cxnId="{7E67FC8A-EB75-4364-953E-14B7BF82030A}">
      <dgm:prSet/>
      <dgm:spPr/>
      <dgm:t>
        <a:bodyPr/>
        <a:lstStyle/>
        <a:p>
          <a:endParaRPr lang="en-US"/>
        </a:p>
      </dgm:t>
    </dgm:pt>
    <dgm:pt modelId="{3A5FFE5D-BF55-41D9-AA2D-C10BC386E89C}" type="sibTrans" cxnId="{7E67FC8A-EB75-4364-953E-14B7BF82030A}">
      <dgm:prSet/>
      <dgm:spPr/>
      <dgm:t>
        <a:bodyPr/>
        <a:lstStyle/>
        <a:p>
          <a:pPr>
            <a:lnSpc>
              <a:spcPct val="100000"/>
            </a:lnSpc>
          </a:pPr>
          <a:endParaRPr lang="en-US"/>
        </a:p>
      </dgm:t>
    </dgm:pt>
    <dgm:pt modelId="{5458FCC5-BA36-45B1-849F-4B2895046F4F}">
      <dgm:prSet custT="1"/>
      <dgm:spPr/>
      <dgm:t>
        <a:bodyPr/>
        <a:lstStyle/>
        <a:p>
          <a:pPr>
            <a:lnSpc>
              <a:spcPct val="100000"/>
            </a:lnSpc>
          </a:pPr>
          <a:r>
            <a:rPr lang="en-US" sz="2100" dirty="0"/>
            <a:t>Building</a:t>
          </a:r>
          <a:r>
            <a:rPr lang="en-US" sz="2100" baseline="0" dirty="0"/>
            <a:t> confidence (differentiation, scaffolding,  achievable LOs</a:t>
          </a:r>
          <a:endParaRPr lang="en-US" sz="2100" dirty="0"/>
        </a:p>
      </dgm:t>
    </dgm:pt>
    <dgm:pt modelId="{A4820829-7658-40B8-B3FF-DED64C50ADCB}" type="parTrans" cxnId="{F5BBB5EA-AAF5-4A3E-A131-D3C421C58977}">
      <dgm:prSet/>
      <dgm:spPr/>
      <dgm:t>
        <a:bodyPr/>
        <a:lstStyle/>
        <a:p>
          <a:endParaRPr lang="en-US"/>
        </a:p>
      </dgm:t>
    </dgm:pt>
    <dgm:pt modelId="{3672FE23-6614-4596-A14D-8B449E03BEC3}" type="sibTrans" cxnId="{F5BBB5EA-AAF5-4A3E-A131-D3C421C58977}">
      <dgm:prSet/>
      <dgm:spPr/>
      <dgm:t>
        <a:bodyPr/>
        <a:lstStyle/>
        <a:p>
          <a:pPr>
            <a:lnSpc>
              <a:spcPct val="100000"/>
            </a:lnSpc>
          </a:pPr>
          <a:endParaRPr lang="en-US"/>
        </a:p>
      </dgm:t>
    </dgm:pt>
    <dgm:pt modelId="{02D8DFDF-008F-4627-97E3-C2E95C182215}">
      <dgm:prSet/>
      <dgm:spPr/>
      <dgm:t>
        <a:bodyPr/>
        <a:lstStyle/>
        <a:p>
          <a:pPr>
            <a:lnSpc>
              <a:spcPct val="100000"/>
            </a:lnSpc>
          </a:pPr>
          <a:r>
            <a:rPr lang="en-US" dirty="0"/>
            <a:t>Ground rules (set goals together)</a:t>
          </a:r>
        </a:p>
      </dgm:t>
    </dgm:pt>
    <dgm:pt modelId="{29D42671-40DF-4672-8DE5-EDABAC5BDC90}" type="parTrans" cxnId="{75B69E03-3031-4F71-A5A3-F11A9127654B}">
      <dgm:prSet/>
      <dgm:spPr/>
      <dgm:t>
        <a:bodyPr/>
        <a:lstStyle/>
        <a:p>
          <a:endParaRPr lang="en-US"/>
        </a:p>
      </dgm:t>
    </dgm:pt>
    <dgm:pt modelId="{0DF5EEF9-2774-443E-884B-E187A3757414}" type="sibTrans" cxnId="{75B69E03-3031-4F71-A5A3-F11A9127654B}">
      <dgm:prSet/>
      <dgm:spPr/>
      <dgm:t>
        <a:bodyPr/>
        <a:lstStyle/>
        <a:p>
          <a:pPr>
            <a:lnSpc>
              <a:spcPct val="100000"/>
            </a:lnSpc>
          </a:pPr>
          <a:endParaRPr lang="en-US"/>
        </a:p>
      </dgm:t>
    </dgm:pt>
    <dgm:pt modelId="{133EAC44-0E24-40D7-91E8-C09C8820560F}">
      <dgm:prSet custT="1"/>
      <dgm:spPr/>
      <dgm:t>
        <a:bodyPr/>
        <a:lstStyle/>
        <a:p>
          <a:pPr>
            <a:lnSpc>
              <a:spcPct val="100000"/>
            </a:lnSpc>
          </a:pPr>
          <a:r>
            <a:rPr lang="en-GB" sz="2200" dirty="0"/>
            <a:t>Giving students preparation time before speaking/ Preview tasks</a:t>
          </a:r>
        </a:p>
      </dgm:t>
    </dgm:pt>
    <dgm:pt modelId="{C2894CD3-9A6F-4265-B020-E4760C238960}" type="parTrans" cxnId="{F95F33E9-D17D-4244-AB3F-9407C50896CD}">
      <dgm:prSet/>
      <dgm:spPr/>
      <dgm:t>
        <a:bodyPr/>
        <a:lstStyle/>
        <a:p>
          <a:endParaRPr lang="en-US"/>
        </a:p>
      </dgm:t>
    </dgm:pt>
    <dgm:pt modelId="{AB3C59DD-392D-45FE-A3CC-877C06751D93}" type="sibTrans" cxnId="{F95F33E9-D17D-4244-AB3F-9407C50896CD}">
      <dgm:prSet/>
      <dgm:spPr/>
      <dgm:t>
        <a:bodyPr/>
        <a:lstStyle/>
        <a:p>
          <a:pPr>
            <a:lnSpc>
              <a:spcPct val="100000"/>
            </a:lnSpc>
          </a:pPr>
          <a:endParaRPr lang="en-US"/>
        </a:p>
      </dgm:t>
    </dgm:pt>
    <dgm:pt modelId="{9097244F-F24B-4FEE-9A55-8302C8BC2D72}">
      <dgm:prSet custT="1"/>
      <dgm:spPr/>
      <dgm:t>
        <a:bodyPr/>
        <a:lstStyle/>
        <a:p>
          <a:pPr>
            <a:lnSpc>
              <a:spcPct val="100000"/>
            </a:lnSpc>
          </a:pPr>
          <a:r>
            <a:rPr lang="en-GB" sz="2200" dirty="0"/>
            <a:t>Can they connect the topic to their lives? </a:t>
          </a:r>
          <a:endParaRPr lang="en-US" sz="2200" dirty="0"/>
        </a:p>
      </dgm:t>
    </dgm:pt>
    <dgm:pt modelId="{656F0E84-FD70-4FD7-A55B-A506819F5384}" type="parTrans" cxnId="{713D6266-F9EB-4EA4-88BA-7072EEE015C2}">
      <dgm:prSet/>
      <dgm:spPr/>
      <dgm:t>
        <a:bodyPr/>
        <a:lstStyle/>
        <a:p>
          <a:endParaRPr lang="en-US"/>
        </a:p>
      </dgm:t>
    </dgm:pt>
    <dgm:pt modelId="{52B3A6D5-F2D4-46AB-B99B-41759839C74C}" type="sibTrans" cxnId="{713D6266-F9EB-4EA4-88BA-7072EEE015C2}">
      <dgm:prSet/>
      <dgm:spPr/>
      <dgm:t>
        <a:bodyPr/>
        <a:lstStyle/>
        <a:p>
          <a:pPr>
            <a:lnSpc>
              <a:spcPct val="100000"/>
            </a:lnSpc>
          </a:pPr>
          <a:endParaRPr lang="en-US"/>
        </a:p>
      </dgm:t>
    </dgm:pt>
    <dgm:pt modelId="{531A4639-BAE1-4F6C-BB54-DAAADB868D84}">
      <dgm:prSet custT="1"/>
      <dgm:spPr/>
      <dgm:t>
        <a:bodyPr/>
        <a:lstStyle/>
        <a:p>
          <a:pPr>
            <a:lnSpc>
              <a:spcPct val="100000"/>
            </a:lnSpc>
          </a:pPr>
          <a:r>
            <a:rPr lang="en-GB" sz="2200" dirty="0"/>
            <a:t>Consider when to ‘spotlight’ students individually (Vary nomination methods, allow ‘pass’)</a:t>
          </a:r>
          <a:endParaRPr lang="en-US" sz="2200" dirty="0"/>
        </a:p>
      </dgm:t>
    </dgm:pt>
    <dgm:pt modelId="{38159752-BA7F-45DA-91DE-AC1AC5368CE9}" type="parTrans" cxnId="{B2B532E9-1FCB-4F69-A469-D77244F207B1}">
      <dgm:prSet/>
      <dgm:spPr/>
      <dgm:t>
        <a:bodyPr/>
        <a:lstStyle/>
        <a:p>
          <a:endParaRPr lang="en-US"/>
        </a:p>
      </dgm:t>
    </dgm:pt>
    <dgm:pt modelId="{42DA2E58-B0F0-4602-85ED-8A76B2E8042F}" type="sibTrans" cxnId="{B2B532E9-1FCB-4F69-A469-D77244F207B1}">
      <dgm:prSet/>
      <dgm:spPr/>
      <dgm:t>
        <a:bodyPr/>
        <a:lstStyle/>
        <a:p>
          <a:pPr>
            <a:lnSpc>
              <a:spcPct val="100000"/>
            </a:lnSpc>
          </a:pPr>
          <a:endParaRPr lang="en-US"/>
        </a:p>
      </dgm:t>
    </dgm:pt>
    <dgm:pt modelId="{A06D4D4C-F4B4-41CE-9DA9-8FC0F066E8C9}">
      <dgm:prSet custT="1"/>
      <dgm:spPr/>
      <dgm:t>
        <a:bodyPr/>
        <a:lstStyle/>
        <a:p>
          <a:pPr>
            <a:lnSpc>
              <a:spcPct val="100000"/>
            </a:lnSpc>
          </a:pPr>
          <a:r>
            <a:rPr lang="en-US" sz="2200" baseline="0" dirty="0"/>
            <a:t>Use </a:t>
          </a:r>
          <a:r>
            <a:rPr lang="en-US" sz="2200" i="1" baseline="0" dirty="0">
              <a:solidFill>
                <a:srgbClr val="FF0000"/>
              </a:solidFill>
            </a:rPr>
            <a:t>agreed</a:t>
          </a:r>
          <a:r>
            <a:rPr lang="en-US" sz="2200" baseline="0" dirty="0"/>
            <a:t> rewards &amp; ‘penalties’</a:t>
          </a:r>
          <a:endParaRPr lang="en-US" sz="2200" dirty="0"/>
        </a:p>
      </dgm:t>
    </dgm:pt>
    <dgm:pt modelId="{7EC30539-D9F0-4BEC-AFF9-470CD287B4D3}" type="parTrans" cxnId="{76E48A86-32A2-473F-A94F-7D2284F81575}">
      <dgm:prSet/>
      <dgm:spPr/>
      <dgm:t>
        <a:bodyPr/>
        <a:lstStyle/>
        <a:p>
          <a:endParaRPr lang="en-US"/>
        </a:p>
      </dgm:t>
    </dgm:pt>
    <dgm:pt modelId="{B90D18B5-646D-47DF-83FB-F14EBDA03E3A}" type="sibTrans" cxnId="{76E48A86-32A2-473F-A94F-7D2284F81575}">
      <dgm:prSet/>
      <dgm:spPr/>
      <dgm:t>
        <a:bodyPr/>
        <a:lstStyle/>
        <a:p>
          <a:pPr>
            <a:lnSpc>
              <a:spcPct val="100000"/>
            </a:lnSpc>
          </a:pPr>
          <a:endParaRPr lang="en-US"/>
        </a:p>
      </dgm:t>
    </dgm:pt>
    <dgm:pt modelId="{0625E740-1D29-7C41-9C03-B50C6CF0D5F1}">
      <dgm:prSet custT="1"/>
      <dgm:spPr/>
      <dgm:t>
        <a:bodyPr/>
        <a:lstStyle/>
        <a:p>
          <a:pPr>
            <a:lnSpc>
              <a:spcPct val="100000"/>
            </a:lnSpc>
          </a:pPr>
          <a:r>
            <a:rPr lang="en-GB" sz="1500" dirty="0"/>
            <a:t> </a:t>
          </a:r>
          <a:r>
            <a:rPr lang="en-GB" sz="2000" dirty="0"/>
            <a:t>use clear instructions (an example, use S as my assistant, write them down</a:t>
          </a:r>
          <a:r>
            <a:rPr lang="en-GB" sz="1500" dirty="0"/>
            <a:t>)</a:t>
          </a:r>
        </a:p>
      </dgm:t>
    </dgm:pt>
    <dgm:pt modelId="{F7C99584-A6E2-D44F-9924-AA0C4D99FCF1}" type="parTrans" cxnId="{D4CE147F-EDDE-1C43-B9C6-67FEE4B0F703}">
      <dgm:prSet/>
      <dgm:spPr/>
      <dgm:t>
        <a:bodyPr/>
        <a:lstStyle/>
        <a:p>
          <a:endParaRPr lang="en-GB"/>
        </a:p>
      </dgm:t>
    </dgm:pt>
    <dgm:pt modelId="{22338BC8-0209-024C-A954-514B8AE8165F}" type="sibTrans" cxnId="{D4CE147F-EDDE-1C43-B9C6-67FEE4B0F703}">
      <dgm:prSet/>
      <dgm:spPr/>
      <dgm:t>
        <a:bodyPr/>
        <a:lstStyle/>
        <a:p>
          <a:endParaRPr lang="en-GB"/>
        </a:p>
      </dgm:t>
    </dgm:pt>
    <dgm:pt modelId="{9F9D2C97-FE52-40C7-BE3F-98DEA769BB4F}" type="pres">
      <dgm:prSet presAssocID="{8E3855E7-2FB2-40B6-A959-AB84E93CAE12}" presName="root" presStyleCnt="0">
        <dgm:presLayoutVars>
          <dgm:dir/>
          <dgm:resizeHandles val="exact"/>
        </dgm:presLayoutVars>
      </dgm:prSet>
      <dgm:spPr/>
    </dgm:pt>
    <dgm:pt modelId="{C0E6865F-571E-4C2C-A754-9D048DEA9C6D}" type="pres">
      <dgm:prSet presAssocID="{8E3855E7-2FB2-40B6-A959-AB84E93CAE12}" presName="container" presStyleCnt="0">
        <dgm:presLayoutVars>
          <dgm:dir/>
          <dgm:resizeHandles val="exact"/>
        </dgm:presLayoutVars>
      </dgm:prSet>
      <dgm:spPr/>
    </dgm:pt>
    <dgm:pt modelId="{A1B6127A-0FB9-4D96-816D-54CE5F4D64F5}" type="pres">
      <dgm:prSet presAssocID="{F36C95FE-71CD-4F33-A128-24D2450D700A}" presName="compNode" presStyleCnt="0"/>
      <dgm:spPr/>
    </dgm:pt>
    <dgm:pt modelId="{80BAFF1B-2C9A-4692-8C6D-6758AD6C6BA1}" type="pres">
      <dgm:prSet presAssocID="{F36C95FE-71CD-4F33-A128-24D2450D700A}" presName="iconBgRect" presStyleLbl="bgShp" presStyleIdx="0" presStyleCnt="8"/>
      <dgm:spPr/>
    </dgm:pt>
    <dgm:pt modelId="{1A3AFA39-2880-48C3-8CD9-CC9A7DA7197E}" type="pres">
      <dgm:prSet presAssocID="{F36C95FE-71CD-4F33-A128-24D2450D700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BF4A5DDA-4816-4ED9-A7D4-0862C8AFF885}" type="pres">
      <dgm:prSet presAssocID="{F36C95FE-71CD-4F33-A128-24D2450D700A}" presName="spaceRect" presStyleCnt="0"/>
      <dgm:spPr/>
    </dgm:pt>
    <dgm:pt modelId="{E0D05409-2000-4FFE-8D78-F7FC08D6883D}" type="pres">
      <dgm:prSet presAssocID="{F36C95FE-71CD-4F33-A128-24D2450D700A}" presName="textRect" presStyleLbl="revTx" presStyleIdx="0" presStyleCnt="8">
        <dgm:presLayoutVars>
          <dgm:chMax val="1"/>
          <dgm:chPref val="1"/>
        </dgm:presLayoutVars>
      </dgm:prSet>
      <dgm:spPr/>
    </dgm:pt>
    <dgm:pt modelId="{3D1E6395-62FE-4F08-87C9-C93505E55959}" type="pres">
      <dgm:prSet presAssocID="{3A5FFE5D-BF55-41D9-AA2D-C10BC386E89C}" presName="sibTrans" presStyleLbl="sibTrans2D1" presStyleIdx="0" presStyleCnt="0"/>
      <dgm:spPr/>
    </dgm:pt>
    <dgm:pt modelId="{3EC186F9-E1EA-42D7-9C3D-AAC25F515BA2}" type="pres">
      <dgm:prSet presAssocID="{5458FCC5-BA36-45B1-849F-4B2895046F4F}" presName="compNode" presStyleCnt="0"/>
      <dgm:spPr/>
    </dgm:pt>
    <dgm:pt modelId="{18E45E4A-D55E-48E8-9BAB-E77C290413DB}" type="pres">
      <dgm:prSet presAssocID="{5458FCC5-BA36-45B1-849F-4B2895046F4F}" presName="iconBgRect" presStyleLbl="bgShp" presStyleIdx="1" presStyleCnt="8"/>
      <dgm:spPr/>
    </dgm:pt>
    <dgm:pt modelId="{6F5873B8-78A7-4BE1-8A27-4563296F43E3}" type="pres">
      <dgm:prSet presAssocID="{5458FCC5-BA36-45B1-849F-4B2895046F4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5410CB7-730D-4F7E-8558-4C66A9D961B6}" type="pres">
      <dgm:prSet presAssocID="{5458FCC5-BA36-45B1-849F-4B2895046F4F}" presName="spaceRect" presStyleCnt="0"/>
      <dgm:spPr/>
    </dgm:pt>
    <dgm:pt modelId="{954BB79E-9D00-4BC5-9CAD-F423D874D37A}" type="pres">
      <dgm:prSet presAssocID="{5458FCC5-BA36-45B1-849F-4B2895046F4F}" presName="textRect" presStyleLbl="revTx" presStyleIdx="1" presStyleCnt="8" custScaleY="134198">
        <dgm:presLayoutVars>
          <dgm:chMax val="1"/>
          <dgm:chPref val="1"/>
        </dgm:presLayoutVars>
      </dgm:prSet>
      <dgm:spPr/>
    </dgm:pt>
    <dgm:pt modelId="{9ABE4ADA-44E9-4FBA-9CBF-775BF9C79877}" type="pres">
      <dgm:prSet presAssocID="{3672FE23-6614-4596-A14D-8B449E03BEC3}" presName="sibTrans" presStyleLbl="sibTrans2D1" presStyleIdx="0" presStyleCnt="0"/>
      <dgm:spPr/>
    </dgm:pt>
    <dgm:pt modelId="{FF7F4C18-C519-4D0C-807E-8F9D29493F69}" type="pres">
      <dgm:prSet presAssocID="{02D8DFDF-008F-4627-97E3-C2E95C182215}" presName="compNode" presStyleCnt="0"/>
      <dgm:spPr/>
    </dgm:pt>
    <dgm:pt modelId="{2A919C0F-C9B7-47D2-A977-D0776657F9E8}" type="pres">
      <dgm:prSet presAssocID="{02D8DFDF-008F-4627-97E3-C2E95C182215}" presName="iconBgRect" presStyleLbl="bgShp" presStyleIdx="2" presStyleCnt="8"/>
      <dgm:spPr/>
    </dgm:pt>
    <dgm:pt modelId="{C506108D-36EE-4231-924D-B9E17648AFA8}" type="pres">
      <dgm:prSet presAssocID="{02D8DFDF-008F-4627-97E3-C2E95C18221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D5AC527-168F-4645-8833-DD5CDE703CD4}" type="pres">
      <dgm:prSet presAssocID="{02D8DFDF-008F-4627-97E3-C2E95C182215}" presName="spaceRect" presStyleCnt="0"/>
      <dgm:spPr/>
    </dgm:pt>
    <dgm:pt modelId="{492CCE0A-E271-41A3-AD3B-86F748134120}" type="pres">
      <dgm:prSet presAssocID="{02D8DFDF-008F-4627-97E3-C2E95C182215}" presName="textRect" presStyleLbl="revTx" presStyleIdx="2" presStyleCnt="8">
        <dgm:presLayoutVars>
          <dgm:chMax val="1"/>
          <dgm:chPref val="1"/>
        </dgm:presLayoutVars>
      </dgm:prSet>
      <dgm:spPr/>
    </dgm:pt>
    <dgm:pt modelId="{E657C19D-2BC6-4217-A3AF-BCBEB977EF99}" type="pres">
      <dgm:prSet presAssocID="{0DF5EEF9-2774-443E-884B-E187A3757414}" presName="sibTrans" presStyleLbl="sibTrans2D1" presStyleIdx="0" presStyleCnt="0"/>
      <dgm:spPr/>
    </dgm:pt>
    <dgm:pt modelId="{64C4FFA3-CBD5-428E-83E7-A54D3810674D}" type="pres">
      <dgm:prSet presAssocID="{133EAC44-0E24-40D7-91E8-C09C8820560F}" presName="compNode" presStyleCnt="0"/>
      <dgm:spPr/>
    </dgm:pt>
    <dgm:pt modelId="{B4A7D660-066A-4A11-8FB4-4C29D205BA82}" type="pres">
      <dgm:prSet presAssocID="{133EAC44-0E24-40D7-91E8-C09C8820560F}" presName="iconBgRect" presStyleLbl="bgShp" presStyleIdx="3" presStyleCnt="8"/>
      <dgm:spPr/>
    </dgm:pt>
    <dgm:pt modelId="{39C4A9E0-1FA5-4DFF-93AE-7A76E3233950}" type="pres">
      <dgm:prSet presAssocID="{133EAC44-0E24-40D7-91E8-C09C8820560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602082E4-C7B9-408B-AC5E-AB19CAB292A9}" type="pres">
      <dgm:prSet presAssocID="{133EAC44-0E24-40D7-91E8-C09C8820560F}" presName="spaceRect" presStyleCnt="0"/>
      <dgm:spPr/>
    </dgm:pt>
    <dgm:pt modelId="{301AA705-62DD-4CC7-AED7-5C752A384BF0}" type="pres">
      <dgm:prSet presAssocID="{133EAC44-0E24-40D7-91E8-C09C8820560F}" presName="textRect" presStyleLbl="revTx" presStyleIdx="3" presStyleCnt="8">
        <dgm:presLayoutVars>
          <dgm:chMax val="1"/>
          <dgm:chPref val="1"/>
        </dgm:presLayoutVars>
      </dgm:prSet>
      <dgm:spPr/>
    </dgm:pt>
    <dgm:pt modelId="{869CD0F5-9BAB-422D-930D-A611907782CD}" type="pres">
      <dgm:prSet presAssocID="{AB3C59DD-392D-45FE-A3CC-877C06751D93}" presName="sibTrans" presStyleLbl="sibTrans2D1" presStyleIdx="0" presStyleCnt="0"/>
      <dgm:spPr/>
    </dgm:pt>
    <dgm:pt modelId="{6813DF9F-E3AD-4611-81F6-DE18B1905874}" type="pres">
      <dgm:prSet presAssocID="{9097244F-F24B-4FEE-9A55-8302C8BC2D72}" presName="compNode" presStyleCnt="0"/>
      <dgm:spPr/>
    </dgm:pt>
    <dgm:pt modelId="{9406787E-6690-49B0-9177-8F67CF871F1C}" type="pres">
      <dgm:prSet presAssocID="{9097244F-F24B-4FEE-9A55-8302C8BC2D72}" presName="iconBgRect" presStyleLbl="bgShp" presStyleIdx="4" presStyleCnt="8"/>
      <dgm:spPr/>
    </dgm:pt>
    <dgm:pt modelId="{53C45ABA-598C-492B-9C33-A76AA28309F9}" type="pres">
      <dgm:prSet presAssocID="{9097244F-F24B-4FEE-9A55-8302C8BC2D7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956D7BB1-74ED-4973-9FE8-C30D425CBF9E}" type="pres">
      <dgm:prSet presAssocID="{9097244F-F24B-4FEE-9A55-8302C8BC2D72}" presName="spaceRect" presStyleCnt="0"/>
      <dgm:spPr/>
    </dgm:pt>
    <dgm:pt modelId="{1F02DE70-29F9-47A4-B5F6-53D2F0B0FF63}" type="pres">
      <dgm:prSet presAssocID="{9097244F-F24B-4FEE-9A55-8302C8BC2D72}" presName="textRect" presStyleLbl="revTx" presStyleIdx="4" presStyleCnt="8">
        <dgm:presLayoutVars>
          <dgm:chMax val="1"/>
          <dgm:chPref val="1"/>
        </dgm:presLayoutVars>
      </dgm:prSet>
      <dgm:spPr/>
    </dgm:pt>
    <dgm:pt modelId="{056C0C49-F8A6-4485-9270-87CC235B2049}" type="pres">
      <dgm:prSet presAssocID="{52B3A6D5-F2D4-46AB-B99B-41759839C74C}" presName="sibTrans" presStyleLbl="sibTrans2D1" presStyleIdx="0" presStyleCnt="0"/>
      <dgm:spPr/>
    </dgm:pt>
    <dgm:pt modelId="{F2AD3510-F9F1-4716-8B19-55BB6F309FE0}" type="pres">
      <dgm:prSet presAssocID="{531A4639-BAE1-4F6C-BB54-DAAADB868D84}" presName="compNode" presStyleCnt="0"/>
      <dgm:spPr/>
    </dgm:pt>
    <dgm:pt modelId="{1ECC0312-A6E6-46DE-873C-E3210D2B28F2}" type="pres">
      <dgm:prSet presAssocID="{531A4639-BAE1-4F6C-BB54-DAAADB868D84}" presName="iconBgRect" presStyleLbl="bgShp" presStyleIdx="5" presStyleCnt="8"/>
      <dgm:spPr/>
    </dgm:pt>
    <dgm:pt modelId="{625C4C13-6735-4902-B092-8081143137C1}" type="pres">
      <dgm:prSet presAssocID="{531A4639-BAE1-4F6C-BB54-DAAADB868D8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oker Hat"/>
        </a:ext>
      </dgm:extLst>
    </dgm:pt>
    <dgm:pt modelId="{528C21F0-0B6D-4557-900B-E65FAD228FAE}" type="pres">
      <dgm:prSet presAssocID="{531A4639-BAE1-4F6C-BB54-DAAADB868D84}" presName="spaceRect" presStyleCnt="0"/>
      <dgm:spPr/>
    </dgm:pt>
    <dgm:pt modelId="{D02C2476-A4C1-4773-81A3-F6B399A7AAB9}" type="pres">
      <dgm:prSet presAssocID="{531A4639-BAE1-4F6C-BB54-DAAADB868D84}" presName="textRect" presStyleLbl="revTx" presStyleIdx="5" presStyleCnt="8">
        <dgm:presLayoutVars>
          <dgm:chMax val="1"/>
          <dgm:chPref val="1"/>
        </dgm:presLayoutVars>
      </dgm:prSet>
      <dgm:spPr/>
    </dgm:pt>
    <dgm:pt modelId="{D9BADBAC-C726-421A-8137-1D7929FDE316}" type="pres">
      <dgm:prSet presAssocID="{42DA2E58-B0F0-4602-85ED-8A76B2E8042F}" presName="sibTrans" presStyleLbl="sibTrans2D1" presStyleIdx="0" presStyleCnt="0"/>
      <dgm:spPr/>
    </dgm:pt>
    <dgm:pt modelId="{8A9A4851-F94E-44D1-800A-4EF3555824B9}" type="pres">
      <dgm:prSet presAssocID="{A06D4D4C-F4B4-41CE-9DA9-8FC0F066E8C9}" presName="compNode" presStyleCnt="0"/>
      <dgm:spPr/>
    </dgm:pt>
    <dgm:pt modelId="{D891296D-D113-4059-8E04-DD65E68573B1}" type="pres">
      <dgm:prSet presAssocID="{A06D4D4C-F4B4-41CE-9DA9-8FC0F066E8C9}" presName="iconBgRect" presStyleLbl="bgShp" presStyleIdx="6" presStyleCnt="8"/>
      <dgm:spPr/>
    </dgm:pt>
    <dgm:pt modelId="{DB4A4024-A754-4194-95F2-890072FC689F}" type="pres">
      <dgm:prSet presAssocID="{A06D4D4C-F4B4-41CE-9DA9-8FC0F066E8C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Bubble"/>
        </a:ext>
      </dgm:extLst>
    </dgm:pt>
    <dgm:pt modelId="{42618438-5618-4BA1-9966-2307B7824BFF}" type="pres">
      <dgm:prSet presAssocID="{A06D4D4C-F4B4-41CE-9DA9-8FC0F066E8C9}" presName="spaceRect" presStyleCnt="0"/>
      <dgm:spPr/>
    </dgm:pt>
    <dgm:pt modelId="{27618355-5464-4800-89FF-67CB802CED1A}" type="pres">
      <dgm:prSet presAssocID="{A06D4D4C-F4B4-41CE-9DA9-8FC0F066E8C9}" presName="textRect" presStyleLbl="revTx" presStyleIdx="6" presStyleCnt="8">
        <dgm:presLayoutVars>
          <dgm:chMax val="1"/>
          <dgm:chPref val="1"/>
        </dgm:presLayoutVars>
      </dgm:prSet>
      <dgm:spPr/>
    </dgm:pt>
    <dgm:pt modelId="{40EE3BA7-658E-0341-B4B4-A00F7C559E86}" type="pres">
      <dgm:prSet presAssocID="{B90D18B5-646D-47DF-83FB-F14EBDA03E3A}" presName="sibTrans" presStyleLbl="sibTrans2D1" presStyleIdx="0" presStyleCnt="0"/>
      <dgm:spPr/>
    </dgm:pt>
    <dgm:pt modelId="{8C06E836-9779-834D-9DEE-6F50EA3928E6}" type="pres">
      <dgm:prSet presAssocID="{0625E740-1D29-7C41-9C03-B50C6CF0D5F1}" presName="compNode" presStyleCnt="0"/>
      <dgm:spPr/>
    </dgm:pt>
    <dgm:pt modelId="{8C2DDA7A-2334-6047-8C0A-022CFB5C0E27}" type="pres">
      <dgm:prSet presAssocID="{0625E740-1D29-7C41-9C03-B50C6CF0D5F1}" presName="iconBgRect" presStyleLbl="bgShp" presStyleIdx="7" presStyleCnt="8"/>
      <dgm:spPr/>
    </dgm:pt>
    <dgm:pt modelId="{E0CA7D8C-212A-3D4D-9A9C-DD549C243974}" type="pres">
      <dgm:prSet presAssocID="{0625E740-1D29-7C41-9C03-B50C6CF0D5F1}" presName="iconRect" presStyleLbl="node1" presStyleIdx="7" presStyleCnt="8"/>
      <dgm:spPr/>
    </dgm:pt>
    <dgm:pt modelId="{9F7E3893-4E1A-3948-BBF0-05B822D9A488}" type="pres">
      <dgm:prSet presAssocID="{0625E740-1D29-7C41-9C03-B50C6CF0D5F1}" presName="spaceRect" presStyleCnt="0"/>
      <dgm:spPr/>
    </dgm:pt>
    <dgm:pt modelId="{CE96C4BB-78B6-D74D-A419-A892256D11D9}" type="pres">
      <dgm:prSet presAssocID="{0625E740-1D29-7C41-9C03-B50C6CF0D5F1}" presName="textRect" presStyleLbl="revTx" presStyleIdx="7" presStyleCnt="8" custScaleX="149816" custScaleY="177096" custLinFactNeighborX="16267" custLinFactNeighborY="4850">
        <dgm:presLayoutVars>
          <dgm:chMax val="1"/>
          <dgm:chPref val="1"/>
        </dgm:presLayoutVars>
      </dgm:prSet>
      <dgm:spPr/>
    </dgm:pt>
  </dgm:ptLst>
  <dgm:cxnLst>
    <dgm:cxn modelId="{75B69E03-3031-4F71-A5A3-F11A9127654B}" srcId="{8E3855E7-2FB2-40B6-A959-AB84E93CAE12}" destId="{02D8DFDF-008F-4627-97E3-C2E95C182215}" srcOrd="2" destOrd="0" parTransId="{29D42671-40DF-4672-8DE5-EDABAC5BDC90}" sibTransId="{0DF5EEF9-2774-443E-884B-E187A3757414}"/>
    <dgm:cxn modelId="{0A948E06-9FF8-4279-A4A0-4ACC52FAE358}" type="presOf" srcId="{8E3855E7-2FB2-40B6-A959-AB84E93CAE12}" destId="{9F9D2C97-FE52-40C7-BE3F-98DEA769BB4F}" srcOrd="0" destOrd="0" presId="urn:microsoft.com/office/officeart/2018/2/layout/IconCircleList"/>
    <dgm:cxn modelId="{2233D60C-7067-4785-BBE5-056E478A9795}" type="presOf" srcId="{3A5FFE5D-BF55-41D9-AA2D-C10BC386E89C}" destId="{3D1E6395-62FE-4F08-87C9-C93505E55959}" srcOrd="0" destOrd="0" presId="urn:microsoft.com/office/officeart/2018/2/layout/IconCircleList"/>
    <dgm:cxn modelId="{2DC26E21-05B8-0A49-B4AF-0EE90BAEE114}" type="presOf" srcId="{0625E740-1D29-7C41-9C03-B50C6CF0D5F1}" destId="{CE96C4BB-78B6-D74D-A419-A892256D11D9}" srcOrd="0" destOrd="0" presId="urn:microsoft.com/office/officeart/2018/2/layout/IconCircleList"/>
    <dgm:cxn modelId="{2FE46025-52FF-4E76-81F9-FB1155DFEB3F}" type="presOf" srcId="{A06D4D4C-F4B4-41CE-9DA9-8FC0F066E8C9}" destId="{27618355-5464-4800-89FF-67CB802CED1A}" srcOrd="0" destOrd="0" presId="urn:microsoft.com/office/officeart/2018/2/layout/IconCircleList"/>
    <dgm:cxn modelId="{594FFB34-0D42-4A48-93DC-092878C3865D}" type="presOf" srcId="{0DF5EEF9-2774-443E-884B-E187A3757414}" destId="{E657C19D-2BC6-4217-A3AF-BCBEB977EF99}" srcOrd="0" destOrd="0" presId="urn:microsoft.com/office/officeart/2018/2/layout/IconCircleList"/>
    <dgm:cxn modelId="{6F1BBA64-1722-41F0-BEC8-6AA8847E2401}" type="presOf" srcId="{133EAC44-0E24-40D7-91E8-C09C8820560F}" destId="{301AA705-62DD-4CC7-AED7-5C752A384BF0}" srcOrd="0" destOrd="0" presId="urn:microsoft.com/office/officeart/2018/2/layout/IconCircleList"/>
    <dgm:cxn modelId="{713D6266-F9EB-4EA4-88BA-7072EEE015C2}" srcId="{8E3855E7-2FB2-40B6-A959-AB84E93CAE12}" destId="{9097244F-F24B-4FEE-9A55-8302C8BC2D72}" srcOrd="4" destOrd="0" parTransId="{656F0E84-FD70-4FD7-A55B-A506819F5384}" sibTransId="{52B3A6D5-F2D4-46AB-B99B-41759839C74C}"/>
    <dgm:cxn modelId="{8719284C-89E3-174F-8116-8AA7F3883787}" type="presOf" srcId="{B90D18B5-646D-47DF-83FB-F14EBDA03E3A}" destId="{40EE3BA7-658E-0341-B4B4-A00F7C559E86}" srcOrd="0" destOrd="0" presId="urn:microsoft.com/office/officeart/2018/2/layout/IconCircleList"/>
    <dgm:cxn modelId="{6CC0D258-2D83-4862-84E4-F1973EE66768}" type="presOf" srcId="{3672FE23-6614-4596-A14D-8B449E03BEC3}" destId="{9ABE4ADA-44E9-4FBA-9CBF-775BF9C79877}" srcOrd="0" destOrd="0" presId="urn:microsoft.com/office/officeart/2018/2/layout/IconCircleList"/>
    <dgm:cxn modelId="{D4CE147F-EDDE-1C43-B9C6-67FEE4B0F703}" srcId="{8E3855E7-2FB2-40B6-A959-AB84E93CAE12}" destId="{0625E740-1D29-7C41-9C03-B50C6CF0D5F1}" srcOrd="7" destOrd="0" parTransId="{F7C99584-A6E2-D44F-9924-AA0C4D99FCF1}" sibTransId="{22338BC8-0209-024C-A954-514B8AE8165F}"/>
    <dgm:cxn modelId="{76E48A86-32A2-473F-A94F-7D2284F81575}" srcId="{8E3855E7-2FB2-40B6-A959-AB84E93CAE12}" destId="{A06D4D4C-F4B4-41CE-9DA9-8FC0F066E8C9}" srcOrd="6" destOrd="0" parTransId="{7EC30539-D9F0-4BEC-AFF9-470CD287B4D3}" sibTransId="{B90D18B5-646D-47DF-83FB-F14EBDA03E3A}"/>
    <dgm:cxn modelId="{7E67FC8A-EB75-4364-953E-14B7BF82030A}" srcId="{8E3855E7-2FB2-40B6-A959-AB84E93CAE12}" destId="{F36C95FE-71CD-4F33-A128-24D2450D700A}" srcOrd="0" destOrd="0" parTransId="{26C3EFE3-D82A-40AF-9D06-432EB6769A08}" sibTransId="{3A5FFE5D-BF55-41D9-AA2D-C10BC386E89C}"/>
    <dgm:cxn modelId="{5CBC8E90-15DB-4DDC-B49F-517CB5122D72}" type="presOf" srcId="{9097244F-F24B-4FEE-9A55-8302C8BC2D72}" destId="{1F02DE70-29F9-47A4-B5F6-53D2F0B0FF63}" srcOrd="0" destOrd="0" presId="urn:microsoft.com/office/officeart/2018/2/layout/IconCircleList"/>
    <dgm:cxn modelId="{414DF6C1-D121-4C9E-AB70-F034F1492443}" type="presOf" srcId="{F36C95FE-71CD-4F33-A128-24D2450D700A}" destId="{E0D05409-2000-4FFE-8D78-F7FC08D6883D}" srcOrd="0" destOrd="0" presId="urn:microsoft.com/office/officeart/2018/2/layout/IconCircleList"/>
    <dgm:cxn modelId="{958129CC-0E4E-4D41-9B41-2DB7B286A776}" type="presOf" srcId="{52B3A6D5-F2D4-46AB-B99B-41759839C74C}" destId="{056C0C49-F8A6-4485-9270-87CC235B2049}" srcOrd="0" destOrd="0" presId="urn:microsoft.com/office/officeart/2018/2/layout/IconCircleList"/>
    <dgm:cxn modelId="{BA719FCC-E269-4504-ACE8-A0FD9472480A}" type="presOf" srcId="{531A4639-BAE1-4F6C-BB54-DAAADB868D84}" destId="{D02C2476-A4C1-4773-81A3-F6B399A7AAB9}" srcOrd="0" destOrd="0" presId="urn:microsoft.com/office/officeart/2018/2/layout/IconCircleList"/>
    <dgm:cxn modelId="{60B897D6-C14E-480B-9366-4B1DF2F0FD04}" type="presOf" srcId="{5458FCC5-BA36-45B1-849F-4B2895046F4F}" destId="{954BB79E-9D00-4BC5-9CAD-F423D874D37A}" srcOrd="0" destOrd="0" presId="urn:microsoft.com/office/officeart/2018/2/layout/IconCircleList"/>
    <dgm:cxn modelId="{4E2F36DA-534F-47F7-AFAB-E8D05A64AC9D}" type="presOf" srcId="{42DA2E58-B0F0-4602-85ED-8A76B2E8042F}" destId="{D9BADBAC-C726-421A-8137-1D7929FDE316}" srcOrd="0" destOrd="0" presId="urn:microsoft.com/office/officeart/2018/2/layout/IconCircleList"/>
    <dgm:cxn modelId="{B2B532E9-1FCB-4F69-A469-D77244F207B1}" srcId="{8E3855E7-2FB2-40B6-A959-AB84E93CAE12}" destId="{531A4639-BAE1-4F6C-BB54-DAAADB868D84}" srcOrd="5" destOrd="0" parTransId="{38159752-BA7F-45DA-91DE-AC1AC5368CE9}" sibTransId="{42DA2E58-B0F0-4602-85ED-8A76B2E8042F}"/>
    <dgm:cxn modelId="{F95F33E9-D17D-4244-AB3F-9407C50896CD}" srcId="{8E3855E7-2FB2-40B6-A959-AB84E93CAE12}" destId="{133EAC44-0E24-40D7-91E8-C09C8820560F}" srcOrd="3" destOrd="0" parTransId="{C2894CD3-9A6F-4265-B020-E4760C238960}" sibTransId="{AB3C59DD-392D-45FE-A3CC-877C06751D93}"/>
    <dgm:cxn modelId="{F5BBB5EA-AAF5-4A3E-A131-D3C421C58977}" srcId="{8E3855E7-2FB2-40B6-A959-AB84E93CAE12}" destId="{5458FCC5-BA36-45B1-849F-4B2895046F4F}" srcOrd="1" destOrd="0" parTransId="{A4820829-7658-40B8-B3FF-DED64C50ADCB}" sibTransId="{3672FE23-6614-4596-A14D-8B449E03BEC3}"/>
    <dgm:cxn modelId="{18881EF3-BA78-483E-9910-9149693E30D6}" type="presOf" srcId="{AB3C59DD-392D-45FE-A3CC-877C06751D93}" destId="{869CD0F5-9BAB-422D-930D-A611907782CD}" srcOrd="0" destOrd="0" presId="urn:microsoft.com/office/officeart/2018/2/layout/IconCircleList"/>
    <dgm:cxn modelId="{517B67F5-271B-4DD7-9F8F-425EEA241593}" type="presOf" srcId="{02D8DFDF-008F-4627-97E3-C2E95C182215}" destId="{492CCE0A-E271-41A3-AD3B-86F748134120}" srcOrd="0" destOrd="0" presId="urn:microsoft.com/office/officeart/2018/2/layout/IconCircleList"/>
    <dgm:cxn modelId="{BA746030-0BFB-408C-AD58-81413D5FBD6B}" type="presParOf" srcId="{9F9D2C97-FE52-40C7-BE3F-98DEA769BB4F}" destId="{C0E6865F-571E-4C2C-A754-9D048DEA9C6D}" srcOrd="0" destOrd="0" presId="urn:microsoft.com/office/officeart/2018/2/layout/IconCircleList"/>
    <dgm:cxn modelId="{428DA8E6-8CB3-4DC6-855B-2DF64347F37E}" type="presParOf" srcId="{C0E6865F-571E-4C2C-A754-9D048DEA9C6D}" destId="{A1B6127A-0FB9-4D96-816D-54CE5F4D64F5}" srcOrd="0" destOrd="0" presId="urn:microsoft.com/office/officeart/2018/2/layout/IconCircleList"/>
    <dgm:cxn modelId="{E7A60E5E-E160-4939-80EF-493700285838}" type="presParOf" srcId="{A1B6127A-0FB9-4D96-816D-54CE5F4D64F5}" destId="{80BAFF1B-2C9A-4692-8C6D-6758AD6C6BA1}" srcOrd="0" destOrd="0" presId="urn:microsoft.com/office/officeart/2018/2/layout/IconCircleList"/>
    <dgm:cxn modelId="{D1AA2A53-0A39-46AE-9BCD-227A8C759EC5}" type="presParOf" srcId="{A1B6127A-0FB9-4D96-816D-54CE5F4D64F5}" destId="{1A3AFA39-2880-48C3-8CD9-CC9A7DA7197E}" srcOrd="1" destOrd="0" presId="urn:microsoft.com/office/officeart/2018/2/layout/IconCircleList"/>
    <dgm:cxn modelId="{67E41ABC-C71A-4C0F-A6F1-38965E7DBFD6}" type="presParOf" srcId="{A1B6127A-0FB9-4D96-816D-54CE5F4D64F5}" destId="{BF4A5DDA-4816-4ED9-A7D4-0862C8AFF885}" srcOrd="2" destOrd="0" presId="urn:microsoft.com/office/officeart/2018/2/layout/IconCircleList"/>
    <dgm:cxn modelId="{F0AEE682-72A6-45AD-B603-F7924F6E2D2C}" type="presParOf" srcId="{A1B6127A-0FB9-4D96-816D-54CE5F4D64F5}" destId="{E0D05409-2000-4FFE-8D78-F7FC08D6883D}" srcOrd="3" destOrd="0" presId="urn:microsoft.com/office/officeart/2018/2/layout/IconCircleList"/>
    <dgm:cxn modelId="{C0F2C7B3-DAC2-4F92-B3EB-325FF7EFE07C}" type="presParOf" srcId="{C0E6865F-571E-4C2C-A754-9D048DEA9C6D}" destId="{3D1E6395-62FE-4F08-87C9-C93505E55959}" srcOrd="1" destOrd="0" presId="urn:microsoft.com/office/officeart/2018/2/layout/IconCircleList"/>
    <dgm:cxn modelId="{F0266093-9B51-49D9-8678-41AC4C445F1F}" type="presParOf" srcId="{C0E6865F-571E-4C2C-A754-9D048DEA9C6D}" destId="{3EC186F9-E1EA-42D7-9C3D-AAC25F515BA2}" srcOrd="2" destOrd="0" presId="urn:microsoft.com/office/officeart/2018/2/layout/IconCircleList"/>
    <dgm:cxn modelId="{5AF9C1C5-43E9-4209-901C-4B3AADD1FD22}" type="presParOf" srcId="{3EC186F9-E1EA-42D7-9C3D-AAC25F515BA2}" destId="{18E45E4A-D55E-48E8-9BAB-E77C290413DB}" srcOrd="0" destOrd="0" presId="urn:microsoft.com/office/officeart/2018/2/layout/IconCircleList"/>
    <dgm:cxn modelId="{306F9213-9E51-4C95-BE55-959E388809CC}" type="presParOf" srcId="{3EC186F9-E1EA-42D7-9C3D-AAC25F515BA2}" destId="{6F5873B8-78A7-4BE1-8A27-4563296F43E3}" srcOrd="1" destOrd="0" presId="urn:microsoft.com/office/officeart/2018/2/layout/IconCircleList"/>
    <dgm:cxn modelId="{95D8A3F0-84E7-41D2-A62E-FE43EFC95357}" type="presParOf" srcId="{3EC186F9-E1EA-42D7-9C3D-AAC25F515BA2}" destId="{B5410CB7-730D-4F7E-8558-4C66A9D961B6}" srcOrd="2" destOrd="0" presId="urn:microsoft.com/office/officeart/2018/2/layout/IconCircleList"/>
    <dgm:cxn modelId="{D0C540F7-07D5-4BA6-9C49-5E0E4F31A596}" type="presParOf" srcId="{3EC186F9-E1EA-42D7-9C3D-AAC25F515BA2}" destId="{954BB79E-9D00-4BC5-9CAD-F423D874D37A}" srcOrd="3" destOrd="0" presId="urn:microsoft.com/office/officeart/2018/2/layout/IconCircleList"/>
    <dgm:cxn modelId="{EA0EE6A3-9221-421C-987E-67BEBC57C8E8}" type="presParOf" srcId="{C0E6865F-571E-4C2C-A754-9D048DEA9C6D}" destId="{9ABE4ADA-44E9-4FBA-9CBF-775BF9C79877}" srcOrd="3" destOrd="0" presId="urn:microsoft.com/office/officeart/2018/2/layout/IconCircleList"/>
    <dgm:cxn modelId="{D96519F6-7565-4540-B292-6BA98DB80E9C}" type="presParOf" srcId="{C0E6865F-571E-4C2C-A754-9D048DEA9C6D}" destId="{FF7F4C18-C519-4D0C-807E-8F9D29493F69}" srcOrd="4" destOrd="0" presId="urn:microsoft.com/office/officeart/2018/2/layout/IconCircleList"/>
    <dgm:cxn modelId="{B37569D5-4C79-4908-AD19-681EC8BB896D}" type="presParOf" srcId="{FF7F4C18-C519-4D0C-807E-8F9D29493F69}" destId="{2A919C0F-C9B7-47D2-A977-D0776657F9E8}" srcOrd="0" destOrd="0" presId="urn:microsoft.com/office/officeart/2018/2/layout/IconCircleList"/>
    <dgm:cxn modelId="{4BAFC7C9-4935-43D0-9827-6D75658B074D}" type="presParOf" srcId="{FF7F4C18-C519-4D0C-807E-8F9D29493F69}" destId="{C506108D-36EE-4231-924D-B9E17648AFA8}" srcOrd="1" destOrd="0" presId="urn:microsoft.com/office/officeart/2018/2/layout/IconCircleList"/>
    <dgm:cxn modelId="{378ED71B-869F-4D91-A4FF-D13847A017A9}" type="presParOf" srcId="{FF7F4C18-C519-4D0C-807E-8F9D29493F69}" destId="{9D5AC527-168F-4645-8833-DD5CDE703CD4}" srcOrd="2" destOrd="0" presId="urn:microsoft.com/office/officeart/2018/2/layout/IconCircleList"/>
    <dgm:cxn modelId="{9537B7B9-F2E1-4E48-9B3A-10877C279CC2}" type="presParOf" srcId="{FF7F4C18-C519-4D0C-807E-8F9D29493F69}" destId="{492CCE0A-E271-41A3-AD3B-86F748134120}" srcOrd="3" destOrd="0" presId="urn:microsoft.com/office/officeart/2018/2/layout/IconCircleList"/>
    <dgm:cxn modelId="{BD3A6B1B-837B-4E27-A5CD-D56B7180F25C}" type="presParOf" srcId="{C0E6865F-571E-4C2C-A754-9D048DEA9C6D}" destId="{E657C19D-2BC6-4217-A3AF-BCBEB977EF99}" srcOrd="5" destOrd="0" presId="urn:microsoft.com/office/officeart/2018/2/layout/IconCircleList"/>
    <dgm:cxn modelId="{B84B0E09-2246-4A7D-A3DE-75BEEBC23BC1}" type="presParOf" srcId="{C0E6865F-571E-4C2C-A754-9D048DEA9C6D}" destId="{64C4FFA3-CBD5-428E-83E7-A54D3810674D}" srcOrd="6" destOrd="0" presId="urn:microsoft.com/office/officeart/2018/2/layout/IconCircleList"/>
    <dgm:cxn modelId="{B281EEAC-9CE8-4D95-9B10-924A9233EA58}" type="presParOf" srcId="{64C4FFA3-CBD5-428E-83E7-A54D3810674D}" destId="{B4A7D660-066A-4A11-8FB4-4C29D205BA82}" srcOrd="0" destOrd="0" presId="urn:microsoft.com/office/officeart/2018/2/layout/IconCircleList"/>
    <dgm:cxn modelId="{72324BB2-32D7-4FF9-B9E3-7BFE4266929D}" type="presParOf" srcId="{64C4FFA3-CBD5-428E-83E7-A54D3810674D}" destId="{39C4A9E0-1FA5-4DFF-93AE-7A76E3233950}" srcOrd="1" destOrd="0" presId="urn:microsoft.com/office/officeart/2018/2/layout/IconCircleList"/>
    <dgm:cxn modelId="{9BE8EDFA-2B80-41BE-8FB9-21F46A1D8501}" type="presParOf" srcId="{64C4FFA3-CBD5-428E-83E7-A54D3810674D}" destId="{602082E4-C7B9-408B-AC5E-AB19CAB292A9}" srcOrd="2" destOrd="0" presId="urn:microsoft.com/office/officeart/2018/2/layout/IconCircleList"/>
    <dgm:cxn modelId="{8D76717C-2CB4-48E9-B37E-E8072FEBCD69}" type="presParOf" srcId="{64C4FFA3-CBD5-428E-83E7-A54D3810674D}" destId="{301AA705-62DD-4CC7-AED7-5C752A384BF0}" srcOrd="3" destOrd="0" presId="urn:microsoft.com/office/officeart/2018/2/layout/IconCircleList"/>
    <dgm:cxn modelId="{45129C58-B117-494D-A22C-1C2C1D38DB06}" type="presParOf" srcId="{C0E6865F-571E-4C2C-A754-9D048DEA9C6D}" destId="{869CD0F5-9BAB-422D-930D-A611907782CD}" srcOrd="7" destOrd="0" presId="urn:microsoft.com/office/officeart/2018/2/layout/IconCircleList"/>
    <dgm:cxn modelId="{47EDC1EA-2CCC-4135-9CB1-52F70B954130}" type="presParOf" srcId="{C0E6865F-571E-4C2C-A754-9D048DEA9C6D}" destId="{6813DF9F-E3AD-4611-81F6-DE18B1905874}" srcOrd="8" destOrd="0" presId="urn:microsoft.com/office/officeart/2018/2/layout/IconCircleList"/>
    <dgm:cxn modelId="{0BDA46E3-99B7-4AF9-B733-246C958C3749}" type="presParOf" srcId="{6813DF9F-E3AD-4611-81F6-DE18B1905874}" destId="{9406787E-6690-49B0-9177-8F67CF871F1C}" srcOrd="0" destOrd="0" presId="urn:microsoft.com/office/officeart/2018/2/layout/IconCircleList"/>
    <dgm:cxn modelId="{90CB13EF-2622-42F8-8321-BF21D1430B3F}" type="presParOf" srcId="{6813DF9F-E3AD-4611-81F6-DE18B1905874}" destId="{53C45ABA-598C-492B-9C33-A76AA28309F9}" srcOrd="1" destOrd="0" presId="urn:microsoft.com/office/officeart/2018/2/layout/IconCircleList"/>
    <dgm:cxn modelId="{D2491083-D91D-477D-822E-99A3C82977DB}" type="presParOf" srcId="{6813DF9F-E3AD-4611-81F6-DE18B1905874}" destId="{956D7BB1-74ED-4973-9FE8-C30D425CBF9E}" srcOrd="2" destOrd="0" presId="urn:microsoft.com/office/officeart/2018/2/layout/IconCircleList"/>
    <dgm:cxn modelId="{B93FF490-37D8-4E62-99A8-B2A6250CBD07}" type="presParOf" srcId="{6813DF9F-E3AD-4611-81F6-DE18B1905874}" destId="{1F02DE70-29F9-47A4-B5F6-53D2F0B0FF63}" srcOrd="3" destOrd="0" presId="urn:microsoft.com/office/officeart/2018/2/layout/IconCircleList"/>
    <dgm:cxn modelId="{1744B984-B994-43A2-B65A-E71DBA1F3457}" type="presParOf" srcId="{C0E6865F-571E-4C2C-A754-9D048DEA9C6D}" destId="{056C0C49-F8A6-4485-9270-87CC235B2049}" srcOrd="9" destOrd="0" presId="urn:microsoft.com/office/officeart/2018/2/layout/IconCircleList"/>
    <dgm:cxn modelId="{4AE82E71-E33A-46A1-9E3F-A1EAD6D21131}" type="presParOf" srcId="{C0E6865F-571E-4C2C-A754-9D048DEA9C6D}" destId="{F2AD3510-F9F1-4716-8B19-55BB6F309FE0}" srcOrd="10" destOrd="0" presId="urn:microsoft.com/office/officeart/2018/2/layout/IconCircleList"/>
    <dgm:cxn modelId="{809A8959-A91E-4915-AB9E-9C93E02836C5}" type="presParOf" srcId="{F2AD3510-F9F1-4716-8B19-55BB6F309FE0}" destId="{1ECC0312-A6E6-46DE-873C-E3210D2B28F2}" srcOrd="0" destOrd="0" presId="urn:microsoft.com/office/officeart/2018/2/layout/IconCircleList"/>
    <dgm:cxn modelId="{287CB4AD-6F50-4334-8A0E-B414DB4AFACD}" type="presParOf" srcId="{F2AD3510-F9F1-4716-8B19-55BB6F309FE0}" destId="{625C4C13-6735-4902-B092-8081143137C1}" srcOrd="1" destOrd="0" presId="urn:microsoft.com/office/officeart/2018/2/layout/IconCircleList"/>
    <dgm:cxn modelId="{52D2D4BC-27A8-4267-A374-1C5D3453B2EA}" type="presParOf" srcId="{F2AD3510-F9F1-4716-8B19-55BB6F309FE0}" destId="{528C21F0-0B6D-4557-900B-E65FAD228FAE}" srcOrd="2" destOrd="0" presId="urn:microsoft.com/office/officeart/2018/2/layout/IconCircleList"/>
    <dgm:cxn modelId="{48525F90-BAB2-43DD-AA4E-11F5CBEAEEA9}" type="presParOf" srcId="{F2AD3510-F9F1-4716-8B19-55BB6F309FE0}" destId="{D02C2476-A4C1-4773-81A3-F6B399A7AAB9}" srcOrd="3" destOrd="0" presId="urn:microsoft.com/office/officeart/2018/2/layout/IconCircleList"/>
    <dgm:cxn modelId="{2C50C5D4-12B2-41C3-923D-3A7AF2A0EC94}" type="presParOf" srcId="{C0E6865F-571E-4C2C-A754-9D048DEA9C6D}" destId="{D9BADBAC-C726-421A-8137-1D7929FDE316}" srcOrd="11" destOrd="0" presId="urn:microsoft.com/office/officeart/2018/2/layout/IconCircleList"/>
    <dgm:cxn modelId="{0BEB4FF6-B17A-48C6-81DF-61359FCF39A9}" type="presParOf" srcId="{C0E6865F-571E-4C2C-A754-9D048DEA9C6D}" destId="{8A9A4851-F94E-44D1-800A-4EF3555824B9}" srcOrd="12" destOrd="0" presId="urn:microsoft.com/office/officeart/2018/2/layout/IconCircleList"/>
    <dgm:cxn modelId="{E476AE4C-8B09-4761-B7F6-D9B4D771BDD9}" type="presParOf" srcId="{8A9A4851-F94E-44D1-800A-4EF3555824B9}" destId="{D891296D-D113-4059-8E04-DD65E68573B1}" srcOrd="0" destOrd="0" presId="urn:microsoft.com/office/officeart/2018/2/layout/IconCircleList"/>
    <dgm:cxn modelId="{99BE61C2-2B16-4812-99A9-9EFDDB05C628}" type="presParOf" srcId="{8A9A4851-F94E-44D1-800A-4EF3555824B9}" destId="{DB4A4024-A754-4194-95F2-890072FC689F}" srcOrd="1" destOrd="0" presId="urn:microsoft.com/office/officeart/2018/2/layout/IconCircleList"/>
    <dgm:cxn modelId="{E10799E2-A921-40AA-B281-14FC732C2971}" type="presParOf" srcId="{8A9A4851-F94E-44D1-800A-4EF3555824B9}" destId="{42618438-5618-4BA1-9966-2307B7824BFF}" srcOrd="2" destOrd="0" presId="urn:microsoft.com/office/officeart/2018/2/layout/IconCircleList"/>
    <dgm:cxn modelId="{7E463B80-9266-4205-BFD0-ADBCB207E210}" type="presParOf" srcId="{8A9A4851-F94E-44D1-800A-4EF3555824B9}" destId="{27618355-5464-4800-89FF-67CB802CED1A}" srcOrd="3" destOrd="0" presId="urn:microsoft.com/office/officeart/2018/2/layout/IconCircleList"/>
    <dgm:cxn modelId="{3A38AC36-28E2-4C4F-A6D5-61FBD553CA51}" type="presParOf" srcId="{C0E6865F-571E-4C2C-A754-9D048DEA9C6D}" destId="{40EE3BA7-658E-0341-B4B4-A00F7C559E86}" srcOrd="13" destOrd="0" presId="urn:microsoft.com/office/officeart/2018/2/layout/IconCircleList"/>
    <dgm:cxn modelId="{11B06C79-C83F-F742-8737-4EB92A19AB70}" type="presParOf" srcId="{C0E6865F-571E-4C2C-A754-9D048DEA9C6D}" destId="{8C06E836-9779-834D-9DEE-6F50EA3928E6}" srcOrd="14" destOrd="0" presId="urn:microsoft.com/office/officeart/2018/2/layout/IconCircleList"/>
    <dgm:cxn modelId="{E545A9CD-0B0A-CD48-9F4E-1E8C46B98B11}" type="presParOf" srcId="{8C06E836-9779-834D-9DEE-6F50EA3928E6}" destId="{8C2DDA7A-2334-6047-8C0A-022CFB5C0E27}" srcOrd="0" destOrd="0" presId="urn:microsoft.com/office/officeart/2018/2/layout/IconCircleList"/>
    <dgm:cxn modelId="{CB077230-8094-3643-A9D0-EF978AB9A1A2}" type="presParOf" srcId="{8C06E836-9779-834D-9DEE-6F50EA3928E6}" destId="{E0CA7D8C-212A-3D4D-9A9C-DD549C243974}" srcOrd="1" destOrd="0" presId="urn:microsoft.com/office/officeart/2018/2/layout/IconCircleList"/>
    <dgm:cxn modelId="{AE9F390E-35BF-0448-909D-48C643CFCED4}" type="presParOf" srcId="{8C06E836-9779-834D-9DEE-6F50EA3928E6}" destId="{9F7E3893-4E1A-3948-BBF0-05B822D9A488}" srcOrd="2" destOrd="0" presId="urn:microsoft.com/office/officeart/2018/2/layout/IconCircleList"/>
    <dgm:cxn modelId="{7C88877D-0692-5542-BF26-31E6A2842662}" type="presParOf" srcId="{8C06E836-9779-834D-9DEE-6F50EA3928E6}" destId="{CE96C4BB-78B6-D74D-A419-A892256D11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974F85-E195-420A-96C6-B61B4CAE6B65}"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F1F3CBC2-1428-4210-B4AE-35E165F0B291}">
      <dgm:prSet/>
      <dgm:spPr/>
      <dgm:t>
        <a:bodyPr/>
        <a:lstStyle/>
        <a:p>
          <a:r>
            <a:rPr lang="en-US" dirty="0"/>
            <a:t>Overall feeling about this session </a:t>
          </a:r>
        </a:p>
      </dgm:t>
    </dgm:pt>
    <dgm:pt modelId="{5A8715E5-B483-4C12-8C80-03E0F6B9E0C3}" type="parTrans" cxnId="{0618E13F-95F0-4591-AD99-611241CA2777}">
      <dgm:prSet/>
      <dgm:spPr/>
      <dgm:t>
        <a:bodyPr/>
        <a:lstStyle/>
        <a:p>
          <a:endParaRPr lang="en-US"/>
        </a:p>
      </dgm:t>
    </dgm:pt>
    <dgm:pt modelId="{F51B5447-1309-4BD4-B712-9C6242CB1D67}" type="sibTrans" cxnId="{0618E13F-95F0-4591-AD99-611241CA2777}">
      <dgm:prSet/>
      <dgm:spPr/>
      <dgm:t>
        <a:bodyPr/>
        <a:lstStyle/>
        <a:p>
          <a:endParaRPr lang="en-US"/>
        </a:p>
      </dgm:t>
    </dgm:pt>
    <dgm:pt modelId="{D918ED3B-296D-4CB0-AC12-C74EF1965293}">
      <dgm:prSet/>
      <dgm:spPr/>
      <dgm:t>
        <a:bodyPr/>
        <a:lstStyle/>
        <a:p>
          <a:r>
            <a:rPr lang="en-US"/>
            <a:t>2-3 things that you think you will take away </a:t>
          </a:r>
        </a:p>
      </dgm:t>
    </dgm:pt>
    <dgm:pt modelId="{F065D1E5-18AA-49FB-AA1B-B925A9B452F7}" type="parTrans" cxnId="{16E24EAB-0DBD-4C85-B482-0A5513C3AD7F}">
      <dgm:prSet/>
      <dgm:spPr/>
      <dgm:t>
        <a:bodyPr/>
        <a:lstStyle/>
        <a:p>
          <a:endParaRPr lang="en-US"/>
        </a:p>
      </dgm:t>
    </dgm:pt>
    <dgm:pt modelId="{08DB24B9-DE38-4031-AFBD-C3B88B676EDC}" type="sibTrans" cxnId="{16E24EAB-0DBD-4C85-B482-0A5513C3AD7F}">
      <dgm:prSet/>
      <dgm:spPr/>
      <dgm:t>
        <a:bodyPr/>
        <a:lstStyle/>
        <a:p>
          <a:endParaRPr lang="en-US"/>
        </a:p>
      </dgm:t>
    </dgm:pt>
    <dgm:pt modelId="{782AD251-9187-423B-BBB8-C8B237A93E38}">
      <dgm:prSet/>
      <dgm:spPr/>
      <dgm:t>
        <a:bodyPr/>
        <a:lstStyle/>
        <a:p>
          <a:r>
            <a:rPr lang="en-US"/>
            <a:t>1-2 things that you think you can do with your students</a:t>
          </a:r>
        </a:p>
      </dgm:t>
    </dgm:pt>
    <dgm:pt modelId="{45582448-2042-4565-AEE8-43F77BCEEE57}" type="parTrans" cxnId="{A723A8F0-1F94-4CCE-9C89-DFF39B20FBD6}">
      <dgm:prSet/>
      <dgm:spPr/>
      <dgm:t>
        <a:bodyPr/>
        <a:lstStyle/>
        <a:p>
          <a:endParaRPr lang="en-US"/>
        </a:p>
      </dgm:t>
    </dgm:pt>
    <dgm:pt modelId="{DF6BD4E9-8EA4-4BA8-9E05-E81AF1103601}" type="sibTrans" cxnId="{A723A8F0-1F94-4CCE-9C89-DFF39B20FBD6}">
      <dgm:prSet/>
      <dgm:spPr/>
      <dgm:t>
        <a:bodyPr/>
        <a:lstStyle/>
        <a:p>
          <a:endParaRPr lang="en-US"/>
        </a:p>
      </dgm:t>
    </dgm:pt>
    <dgm:pt modelId="{F2DED824-0F7B-4337-939F-FD2FCE47E88B}">
      <dgm:prSet/>
      <dgm:spPr/>
      <dgm:t>
        <a:bodyPr/>
        <a:lstStyle/>
        <a:p>
          <a:r>
            <a:rPr lang="en-US"/>
            <a:t>1 question that you still have</a:t>
          </a:r>
        </a:p>
      </dgm:t>
    </dgm:pt>
    <dgm:pt modelId="{198FBAA8-25D2-457E-9179-53BD161B7850}" type="parTrans" cxnId="{4200EBAD-6543-4BB8-BADA-FB1867E2A3C9}">
      <dgm:prSet/>
      <dgm:spPr/>
      <dgm:t>
        <a:bodyPr/>
        <a:lstStyle/>
        <a:p>
          <a:endParaRPr lang="en-US"/>
        </a:p>
      </dgm:t>
    </dgm:pt>
    <dgm:pt modelId="{7AFD8813-193A-472A-813D-61A265E64CF0}" type="sibTrans" cxnId="{4200EBAD-6543-4BB8-BADA-FB1867E2A3C9}">
      <dgm:prSet/>
      <dgm:spPr/>
      <dgm:t>
        <a:bodyPr/>
        <a:lstStyle/>
        <a:p>
          <a:endParaRPr lang="en-US"/>
        </a:p>
      </dgm:t>
    </dgm:pt>
    <dgm:pt modelId="{EB138853-ED0E-7D41-8324-4ACEA5BC6025}" type="pres">
      <dgm:prSet presAssocID="{AB974F85-E195-420A-96C6-B61B4CAE6B65}" presName="linear" presStyleCnt="0">
        <dgm:presLayoutVars>
          <dgm:animLvl val="lvl"/>
          <dgm:resizeHandles val="exact"/>
        </dgm:presLayoutVars>
      </dgm:prSet>
      <dgm:spPr/>
    </dgm:pt>
    <dgm:pt modelId="{3E88B7AB-4970-2B4D-8831-DCD714937CF7}" type="pres">
      <dgm:prSet presAssocID="{F1F3CBC2-1428-4210-B4AE-35E165F0B291}" presName="parentText" presStyleLbl="node1" presStyleIdx="0" presStyleCnt="4">
        <dgm:presLayoutVars>
          <dgm:chMax val="0"/>
          <dgm:bulletEnabled val="1"/>
        </dgm:presLayoutVars>
      </dgm:prSet>
      <dgm:spPr/>
    </dgm:pt>
    <dgm:pt modelId="{665E679D-71DB-B749-99E1-70C807F9E70A}" type="pres">
      <dgm:prSet presAssocID="{F51B5447-1309-4BD4-B712-9C6242CB1D67}" presName="spacer" presStyleCnt="0"/>
      <dgm:spPr/>
    </dgm:pt>
    <dgm:pt modelId="{88EFDCA3-B749-7247-BE3D-BE6F5D3D4085}" type="pres">
      <dgm:prSet presAssocID="{D918ED3B-296D-4CB0-AC12-C74EF1965293}" presName="parentText" presStyleLbl="node1" presStyleIdx="1" presStyleCnt="4">
        <dgm:presLayoutVars>
          <dgm:chMax val="0"/>
          <dgm:bulletEnabled val="1"/>
        </dgm:presLayoutVars>
      </dgm:prSet>
      <dgm:spPr/>
    </dgm:pt>
    <dgm:pt modelId="{283DF727-E700-5A4C-87D6-B295A12E8322}" type="pres">
      <dgm:prSet presAssocID="{08DB24B9-DE38-4031-AFBD-C3B88B676EDC}" presName="spacer" presStyleCnt="0"/>
      <dgm:spPr/>
    </dgm:pt>
    <dgm:pt modelId="{460FAE57-8BCD-CA44-9865-21EF332440FC}" type="pres">
      <dgm:prSet presAssocID="{782AD251-9187-423B-BBB8-C8B237A93E38}" presName="parentText" presStyleLbl="node1" presStyleIdx="2" presStyleCnt="4">
        <dgm:presLayoutVars>
          <dgm:chMax val="0"/>
          <dgm:bulletEnabled val="1"/>
        </dgm:presLayoutVars>
      </dgm:prSet>
      <dgm:spPr/>
    </dgm:pt>
    <dgm:pt modelId="{CF1F2C98-6327-524F-9ACD-A2ADA02C2F5E}" type="pres">
      <dgm:prSet presAssocID="{DF6BD4E9-8EA4-4BA8-9E05-E81AF1103601}" presName="spacer" presStyleCnt="0"/>
      <dgm:spPr/>
    </dgm:pt>
    <dgm:pt modelId="{C716F3A0-08C8-7049-A405-9512F9D97CD7}" type="pres">
      <dgm:prSet presAssocID="{F2DED824-0F7B-4337-939F-FD2FCE47E88B}" presName="parentText" presStyleLbl="node1" presStyleIdx="3" presStyleCnt="4">
        <dgm:presLayoutVars>
          <dgm:chMax val="0"/>
          <dgm:bulletEnabled val="1"/>
        </dgm:presLayoutVars>
      </dgm:prSet>
      <dgm:spPr/>
    </dgm:pt>
  </dgm:ptLst>
  <dgm:cxnLst>
    <dgm:cxn modelId="{CFA2480E-971C-7641-8C4D-B5677FAFBB86}" type="presOf" srcId="{F2DED824-0F7B-4337-939F-FD2FCE47E88B}" destId="{C716F3A0-08C8-7049-A405-9512F9D97CD7}" srcOrd="0" destOrd="0" presId="urn:microsoft.com/office/officeart/2005/8/layout/vList2"/>
    <dgm:cxn modelId="{1776AE14-4E23-5A4B-8CDA-B4A9563829B8}" type="presOf" srcId="{F1F3CBC2-1428-4210-B4AE-35E165F0B291}" destId="{3E88B7AB-4970-2B4D-8831-DCD714937CF7}" srcOrd="0" destOrd="0" presId="urn:microsoft.com/office/officeart/2005/8/layout/vList2"/>
    <dgm:cxn modelId="{EBBA8B3F-7D9D-9E40-A29D-9166629ADCB8}" type="presOf" srcId="{D918ED3B-296D-4CB0-AC12-C74EF1965293}" destId="{88EFDCA3-B749-7247-BE3D-BE6F5D3D4085}" srcOrd="0" destOrd="0" presId="urn:microsoft.com/office/officeart/2005/8/layout/vList2"/>
    <dgm:cxn modelId="{0618E13F-95F0-4591-AD99-611241CA2777}" srcId="{AB974F85-E195-420A-96C6-B61B4CAE6B65}" destId="{F1F3CBC2-1428-4210-B4AE-35E165F0B291}" srcOrd="0" destOrd="0" parTransId="{5A8715E5-B483-4C12-8C80-03E0F6B9E0C3}" sibTransId="{F51B5447-1309-4BD4-B712-9C6242CB1D67}"/>
    <dgm:cxn modelId="{28B16394-BC90-8544-AE4E-9A59CEAF34A9}" type="presOf" srcId="{782AD251-9187-423B-BBB8-C8B237A93E38}" destId="{460FAE57-8BCD-CA44-9865-21EF332440FC}" srcOrd="0" destOrd="0" presId="urn:microsoft.com/office/officeart/2005/8/layout/vList2"/>
    <dgm:cxn modelId="{16E24EAB-0DBD-4C85-B482-0A5513C3AD7F}" srcId="{AB974F85-E195-420A-96C6-B61B4CAE6B65}" destId="{D918ED3B-296D-4CB0-AC12-C74EF1965293}" srcOrd="1" destOrd="0" parTransId="{F065D1E5-18AA-49FB-AA1B-B925A9B452F7}" sibTransId="{08DB24B9-DE38-4031-AFBD-C3B88B676EDC}"/>
    <dgm:cxn modelId="{4200EBAD-6543-4BB8-BADA-FB1867E2A3C9}" srcId="{AB974F85-E195-420A-96C6-B61B4CAE6B65}" destId="{F2DED824-0F7B-4337-939F-FD2FCE47E88B}" srcOrd="3" destOrd="0" parTransId="{198FBAA8-25D2-457E-9179-53BD161B7850}" sibTransId="{7AFD8813-193A-472A-813D-61A265E64CF0}"/>
    <dgm:cxn modelId="{A723A8F0-1F94-4CCE-9C89-DFF39B20FBD6}" srcId="{AB974F85-E195-420A-96C6-B61B4CAE6B65}" destId="{782AD251-9187-423B-BBB8-C8B237A93E38}" srcOrd="2" destOrd="0" parTransId="{45582448-2042-4565-AEE8-43F77BCEEE57}" sibTransId="{DF6BD4E9-8EA4-4BA8-9E05-E81AF1103601}"/>
    <dgm:cxn modelId="{813BABFF-231B-7649-88BC-61E73C754CA1}" type="presOf" srcId="{AB974F85-E195-420A-96C6-B61B4CAE6B65}" destId="{EB138853-ED0E-7D41-8324-4ACEA5BC6025}" srcOrd="0" destOrd="0" presId="urn:microsoft.com/office/officeart/2005/8/layout/vList2"/>
    <dgm:cxn modelId="{02DB12E6-4BA9-4A44-AF06-AA2FF9A5AD1D}" type="presParOf" srcId="{EB138853-ED0E-7D41-8324-4ACEA5BC6025}" destId="{3E88B7AB-4970-2B4D-8831-DCD714937CF7}" srcOrd="0" destOrd="0" presId="urn:microsoft.com/office/officeart/2005/8/layout/vList2"/>
    <dgm:cxn modelId="{44704E01-EB18-A048-806F-824E52C5B145}" type="presParOf" srcId="{EB138853-ED0E-7D41-8324-4ACEA5BC6025}" destId="{665E679D-71DB-B749-99E1-70C807F9E70A}" srcOrd="1" destOrd="0" presId="urn:microsoft.com/office/officeart/2005/8/layout/vList2"/>
    <dgm:cxn modelId="{B615F1D1-EB15-7C44-AE93-971101BD394F}" type="presParOf" srcId="{EB138853-ED0E-7D41-8324-4ACEA5BC6025}" destId="{88EFDCA3-B749-7247-BE3D-BE6F5D3D4085}" srcOrd="2" destOrd="0" presId="urn:microsoft.com/office/officeart/2005/8/layout/vList2"/>
    <dgm:cxn modelId="{DA889E76-98B7-F748-8791-4F8D68D9A0FF}" type="presParOf" srcId="{EB138853-ED0E-7D41-8324-4ACEA5BC6025}" destId="{283DF727-E700-5A4C-87D6-B295A12E8322}" srcOrd="3" destOrd="0" presId="urn:microsoft.com/office/officeart/2005/8/layout/vList2"/>
    <dgm:cxn modelId="{4E16B94B-6FF2-AB42-A169-B2E204A47011}" type="presParOf" srcId="{EB138853-ED0E-7D41-8324-4ACEA5BC6025}" destId="{460FAE57-8BCD-CA44-9865-21EF332440FC}" srcOrd="4" destOrd="0" presId="urn:microsoft.com/office/officeart/2005/8/layout/vList2"/>
    <dgm:cxn modelId="{1176F15C-A53A-0B47-8254-5AED4819B0B4}" type="presParOf" srcId="{EB138853-ED0E-7D41-8324-4ACEA5BC6025}" destId="{CF1F2C98-6327-524F-9ACD-A2ADA02C2F5E}" srcOrd="5" destOrd="0" presId="urn:microsoft.com/office/officeart/2005/8/layout/vList2"/>
    <dgm:cxn modelId="{26D98328-CD4D-CE48-A2A8-E6B7AF243DB3}" type="presParOf" srcId="{EB138853-ED0E-7D41-8324-4ACEA5BC6025}" destId="{C716F3A0-08C8-7049-A405-9512F9D97C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92ECB-B2B3-4581-9D64-3A6497C2C22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426A5A2-973F-499D-AEE9-EFE92C42505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Thank you for taking part! </a:t>
          </a:r>
        </a:p>
        <a:p>
          <a:pPr marL="0" lvl="0" defTabSz="2000250">
            <a:lnSpc>
              <a:spcPct val="90000"/>
            </a:lnSpc>
            <a:spcBef>
              <a:spcPct val="0"/>
            </a:spcBef>
            <a:spcAft>
              <a:spcPct val="35000"/>
            </a:spcAft>
            <a:buNone/>
          </a:pPr>
          <a:endParaRPr lang="en-US" sz="2500" dirty="0"/>
        </a:p>
      </dgm:t>
    </dgm:pt>
    <dgm:pt modelId="{BD28B512-0C9F-4593-8202-3096ED9BF916}" type="parTrans" cxnId="{998B1EC3-CD3C-4B6B-A289-024570BABCB9}">
      <dgm:prSet/>
      <dgm:spPr/>
      <dgm:t>
        <a:bodyPr/>
        <a:lstStyle/>
        <a:p>
          <a:endParaRPr lang="en-US"/>
        </a:p>
      </dgm:t>
    </dgm:pt>
    <dgm:pt modelId="{EC13CD97-6D5C-4E54-8A52-12179581C4A8}" type="sibTrans" cxnId="{998B1EC3-CD3C-4B6B-A289-024570BABCB9}">
      <dgm:prSet/>
      <dgm:spPr/>
      <dgm:t>
        <a:bodyPr/>
        <a:lstStyle/>
        <a:p>
          <a:endParaRPr lang="en-US"/>
        </a:p>
      </dgm:t>
    </dgm:pt>
    <dgm:pt modelId="{A6E78D9E-5D55-4A18-BC90-D0FF956B243E}">
      <dgm:prSet custT="1"/>
      <dgm:spPr/>
      <dgm:t>
        <a:bodyPr/>
        <a:lstStyle/>
        <a:p>
          <a:r>
            <a:rPr lang="en-US" sz="2800" dirty="0"/>
            <a:t>See you next Thursday! </a:t>
          </a:r>
        </a:p>
      </dgm:t>
    </dgm:pt>
    <dgm:pt modelId="{E50A7320-BC24-43D9-B3E4-25A2FAFBA2EC}" type="parTrans" cxnId="{B2BB0A96-5C61-42A8-8B6B-3F8EF6AF6518}">
      <dgm:prSet/>
      <dgm:spPr/>
      <dgm:t>
        <a:bodyPr/>
        <a:lstStyle/>
        <a:p>
          <a:endParaRPr lang="en-US"/>
        </a:p>
      </dgm:t>
    </dgm:pt>
    <dgm:pt modelId="{DDCA9437-2CE4-458F-A5DF-6DBCC75CCB2C}" type="sibTrans" cxnId="{B2BB0A96-5C61-42A8-8B6B-3F8EF6AF6518}">
      <dgm:prSet/>
      <dgm:spPr/>
      <dgm:t>
        <a:bodyPr/>
        <a:lstStyle/>
        <a:p>
          <a:endParaRPr lang="en-US"/>
        </a:p>
      </dgm:t>
    </dgm:pt>
    <dgm:pt modelId="{A6F2F5B5-18A6-AD46-B4D9-5040355150B1}" type="pres">
      <dgm:prSet presAssocID="{25B92ECB-B2B3-4581-9D64-3A6497C2C228}" presName="linear" presStyleCnt="0">
        <dgm:presLayoutVars>
          <dgm:dir/>
          <dgm:animLvl val="lvl"/>
          <dgm:resizeHandles val="exact"/>
        </dgm:presLayoutVars>
      </dgm:prSet>
      <dgm:spPr/>
    </dgm:pt>
    <dgm:pt modelId="{E48DB379-9EB9-6C42-9D1F-824EF3CDBCDE}" type="pres">
      <dgm:prSet presAssocID="{0426A5A2-973F-499D-AEE9-EFE92C42505A}" presName="parentLin" presStyleCnt="0"/>
      <dgm:spPr/>
    </dgm:pt>
    <dgm:pt modelId="{3A065B90-5586-AF4E-8D73-39968E2A2E4C}" type="pres">
      <dgm:prSet presAssocID="{0426A5A2-973F-499D-AEE9-EFE92C42505A}" presName="parentLeftMargin" presStyleLbl="node1" presStyleIdx="0" presStyleCnt="2"/>
      <dgm:spPr/>
    </dgm:pt>
    <dgm:pt modelId="{BC431C6A-B6D9-DE46-81A2-E8B29FF56D4F}" type="pres">
      <dgm:prSet presAssocID="{0426A5A2-973F-499D-AEE9-EFE92C42505A}" presName="parentText" presStyleLbl="node1" presStyleIdx="0" presStyleCnt="2">
        <dgm:presLayoutVars>
          <dgm:chMax val="0"/>
          <dgm:bulletEnabled val="1"/>
        </dgm:presLayoutVars>
      </dgm:prSet>
      <dgm:spPr/>
    </dgm:pt>
    <dgm:pt modelId="{26D73691-5EE7-374E-856D-B2056837AD0E}" type="pres">
      <dgm:prSet presAssocID="{0426A5A2-973F-499D-AEE9-EFE92C42505A}" presName="negativeSpace" presStyleCnt="0"/>
      <dgm:spPr/>
    </dgm:pt>
    <dgm:pt modelId="{903F5967-E3AB-D140-8632-AB2313555ED1}" type="pres">
      <dgm:prSet presAssocID="{0426A5A2-973F-499D-AEE9-EFE92C42505A}" presName="childText" presStyleLbl="conFgAcc1" presStyleIdx="0" presStyleCnt="2">
        <dgm:presLayoutVars>
          <dgm:bulletEnabled val="1"/>
        </dgm:presLayoutVars>
      </dgm:prSet>
      <dgm:spPr/>
    </dgm:pt>
    <dgm:pt modelId="{1D426923-91F2-BC4E-96C2-75D6BFDC2E62}" type="pres">
      <dgm:prSet presAssocID="{EC13CD97-6D5C-4E54-8A52-12179581C4A8}" presName="spaceBetweenRectangles" presStyleCnt="0"/>
      <dgm:spPr/>
    </dgm:pt>
    <dgm:pt modelId="{6C7811D5-F80D-1B4E-893F-072EBA7DDD03}" type="pres">
      <dgm:prSet presAssocID="{A6E78D9E-5D55-4A18-BC90-D0FF956B243E}" presName="parentLin" presStyleCnt="0"/>
      <dgm:spPr/>
    </dgm:pt>
    <dgm:pt modelId="{A1102E38-DED6-A744-898D-431866CA746E}" type="pres">
      <dgm:prSet presAssocID="{A6E78D9E-5D55-4A18-BC90-D0FF956B243E}" presName="parentLeftMargin" presStyleLbl="node1" presStyleIdx="0" presStyleCnt="2"/>
      <dgm:spPr/>
    </dgm:pt>
    <dgm:pt modelId="{1F03CA70-B77C-EB49-9BF6-503C4B7873A9}" type="pres">
      <dgm:prSet presAssocID="{A6E78D9E-5D55-4A18-BC90-D0FF956B243E}" presName="parentText" presStyleLbl="node1" presStyleIdx="1" presStyleCnt="2">
        <dgm:presLayoutVars>
          <dgm:chMax val="0"/>
          <dgm:bulletEnabled val="1"/>
        </dgm:presLayoutVars>
      </dgm:prSet>
      <dgm:spPr/>
    </dgm:pt>
    <dgm:pt modelId="{1F34CE06-CEA0-D749-B655-930073A71613}" type="pres">
      <dgm:prSet presAssocID="{A6E78D9E-5D55-4A18-BC90-D0FF956B243E}" presName="negativeSpace" presStyleCnt="0"/>
      <dgm:spPr/>
    </dgm:pt>
    <dgm:pt modelId="{DA9FC4E4-4A29-BE49-AA74-353DC1867EC5}" type="pres">
      <dgm:prSet presAssocID="{A6E78D9E-5D55-4A18-BC90-D0FF956B243E}" presName="childText" presStyleLbl="conFgAcc1" presStyleIdx="1" presStyleCnt="2">
        <dgm:presLayoutVars>
          <dgm:bulletEnabled val="1"/>
        </dgm:presLayoutVars>
      </dgm:prSet>
      <dgm:spPr/>
    </dgm:pt>
  </dgm:ptLst>
  <dgm:cxnLst>
    <dgm:cxn modelId="{58A63545-5BC1-3043-820A-84336481A575}" type="presOf" srcId="{0426A5A2-973F-499D-AEE9-EFE92C42505A}" destId="{BC431C6A-B6D9-DE46-81A2-E8B29FF56D4F}" srcOrd="1" destOrd="0" presId="urn:microsoft.com/office/officeart/2005/8/layout/list1"/>
    <dgm:cxn modelId="{1C346150-DA7B-8A49-A92A-603DC56BD6AE}" type="presOf" srcId="{A6E78D9E-5D55-4A18-BC90-D0FF956B243E}" destId="{A1102E38-DED6-A744-898D-431866CA746E}" srcOrd="0" destOrd="0" presId="urn:microsoft.com/office/officeart/2005/8/layout/list1"/>
    <dgm:cxn modelId="{B2BB0A96-5C61-42A8-8B6B-3F8EF6AF6518}" srcId="{25B92ECB-B2B3-4581-9D64-3A6497C2C228}" destId="{A6E78D9E-5D55-4A18-BC90-D0FF956B243E}" srcOrd="1" destOrd="0" parTransId="{E50A7320-BC24-43D9-B3E4-25A2FAFBA2EC}" sibTransId="{DDCA9437-2CE4-458F-A5DF-6DBCC75CCB2C}"/>
    <dgm:cxn modelId="{A9E97198-F869-1B45-A4FA-0805BBC5BB41}" type="presOf" srcId="{0426A5A2-973F-499D-AEE9-EFE92C42505A}" destId="{3A065B90-5586-AF4E-8D73-39968E2A2E4C}" srcOrd="0" destOrd="0" presId="urn:microsoft.com/office/officeart/2005/8/layout/list1"/>
    <dgm:cxn modelId="{512C4D9A-6131-CC49-A6D5-249FEDEF4B02}" type="presOf" srcId="{25B92ECB-B2B3-4581-9D64-3A6497C2C228}" destId="{A6F2F5B5-18A6-AD46-B4D9-5040355150B1}" srcOrd="0" destOrd="0" presId="urn:microsoft.com/office/officeart/2005/8/layout/list1"/>
    <dgm:cxn modelId="{79F8F7B0-A8BB-A547-9C7A-396E9F536AB4}" type="presOf" srcId="{A6E78D9E-5D55-4A18-BC90-D0FF956B243E}" destId="{1F03CA70-B77C-EB49-9BF6-503C4B7873A9}" srcOrd="1" destOrd="0" presId="urn:microsoft.com/office/officeart/2005/8/layout/list1"/>
    <dgm:cxn modelId="{998B1EC3-CD3C-4B6B-A289-024570BABCB9}" srcId="{25B92ECB-B2B3-4581-9D64-3A6497C2C228}" destId="{0426A5A2-973F-499D-AEE9-EFE92C42505A}" srcOrd="0" destOrd="0" parTransId="{BD28B512-0C9F-4593-8202-3096ED9BF916}" sibTransId="{EC13CD97-6D5C-4E54-8A52-12179581C4A8}"/>
    <dgm:cxn modelId="{DCE63AB0-EF96-3348-9C2E-42C56443E249}" type="presParOf" srcId="{A6F2F5B5-18A6-AD46-B4D9-5040355150B1}" destId="{E48DB379-9EB9-6C42-9D1F-824EF3CDBCDE}" srcOrd="0" destOrd="0" presId="urn:microsoft.com/office/officeart/2005/8/layout/list1"/>
    <dgm:cxn modelId="{CD562623-451F-3C4D-A1E8-F3C61F01DADB}" type="presParOf" srcId="{E48DB379-9EB9-6C42-9D1F-824EF3CDBCDE}" destId="{3A065B90-5586-AF4E-8D73-39968E2A2E4C}" srcOrd="0" destOrd="0" presId="urn:microsoft.com/office/officeart/2005/8/layout/list1"/>
    <dgm:cxn modelId="{40817A93-062B-2A46-B64C-488A617BC53B}" type="presParOf" srcId="{E48DB379-9EB9-6C42-9D1F-824EF3CDBCDE}" destId="{BC431C6A-B6D9-DE46-81A2-E8B29FF56D4F}" srcOrd="1" destOrd="0" presId="urn:microsoft.com/office/officeart/2005/8/layout/list1"/>
    <dgm:cxn modelId="{6C407906-BE52-D343-856D-5B87782EDB1B}" type="presParOf" srcId="{A6F2F5B5-18A6-AD46-B4D9-5040355150B1}" destId="{26D73691-5EE7-374E-856D-B2056837AD0E}" srcOrd="1" destOrd="0" presId="urn:microsoft.com/office/officeart/2005/8/layout/list1"/>
    <dgm:cxn modelId="{231023E8-8A56-1F4A-9B86-27084D06BE75}" type="presParOf" srcId="{A6F2F5B5-18A6-AD46-B4D9-5040355150B1}" destId="{903F5967-E3AB-D140-8632-AB2313555ED1}" srcOrd="2" destOrd="0" presId="urn:microsoft.com/office/officeart/2005/8/layout/list1"/>
    <dgm:cxn modelId="{5CAD30AF-9CE3-334E-870C-4507FF889C9B}" type="presParOf" srcId="{A6F2F5B5-18A6-AD46-B4D9-5040355150B1}" destId="{1D426923-91F2-BC4E-96C2-75D6BFDC2E62}" srcOrd="3" destOrd="0" presId="urn:microsoft.com/office/officeart/2005/8/layout/list1"/>
    <dgm:cxn modelId="{ACC1A049-75F7-2D4F-BBC5-ACC57A71890E}" type="presParOf" srcId="{A6F2F5B5-18A6-AD46-B4D9-5040355150B1}" destId="{6C7811D5-F80D-1B4E-893F-072EBA7DDD03}" srcOrd="4" destOrd="0" presId="urn:microsoft.com/office/officeart/2005/8/layout/list1"/>
    <dgm:cxn modelId="{C61620FE-6FC9-0742-A8F4-0D0925C36154}" type="presParOf" srcId="{6C7811D5-F80D-1B4E-893F-072EBA7DDD03}" destId="{A1102E38-DED6-A744-898D-431866CA746E}" srcOrd="0" destOrd="0" presId="urn:microsoft.com/office/officeart/2005/8/layout/list1"/>
    <dgm:cxn modelId="{350A6C45-915D-4942-BBB2-13A330650A5A}" type="presParOf" srcId="{6C7811D5-F80D-1B4E-893F-072EBA7DDD03}" destId="{1F03CA70-B77C-EB49-9BF6-503C4B7873A9}" srcOrd="1" destOrd="0" presId="urn:microsoft.com/office/officeart/2005/8/layout/list1"/>
    <dgm:cxn modelId="{35E68382-12C8-834C-B5BC-6E6C35E6DF28}" type="presParOf" srcId="{A6F2F5B5-18A6-AD46-B4D9-5040355150B1}" destId="{1F34CE06-CEA0-D749-B655-930073A71613}" srcOrd="5" destOrd="0" presId="urn:microsoft.com/office/officeart/2005/8/layout/list1"/>
    <dgm:cxn modelId="{AAF0F243-B2C4-3747-96B2-FAC3A60CF478}" type="presParOf" srcId="{A6F2F5B5-18A6-AD46-B4D9-5040355150B1}" destId="{DA9FC4E4-4A29-BE49-AA74-353DC1867E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188F-8F4A-CD44-8AA9-6FC7391C6826}">
      <dsp:nvSpPr>
        <dsp:cNvPr id="0" name=""/>
        <dsp:cNvSpPr/>
      </dsp:nvSpPr>
      <dsp:spPr>
        <a:xfrm>
          <a:off x="0" y="425"/>
          <a:ext cx="68945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050EA-D4A9-CC41-9651-09BC516C6CBA}">
      <dsp:nvSpPr>
        <dsp:cNvPr id="0" name=""/>
        <dsp:cNvSpPr/>
      </dsp:nvSpPr>
      <dsp:spPr>
        <a:xfrm>
          <a:off x="0" y="425"/>
          <a:ext cx="6894576" cy="69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cap="none" dirty="0"/>
            <a:t>Identify</a:t>
          </a:r>
          <a:r>
            <a:rPr lang="en-US" sz="1900" kern="1200" cap="none" dirty="0"/>
            <a:t> factors that stop teenagers taking an active part in speaking </a:t>
          </a:r>
        </a:p>
      </dsp:txBody>
      <dsp:txXfrm>
        <a:off x="0" y="425"/>
        <a:ext cx="6894576" cy="696602"/>
      </dsp:txXfrm>
    </dsp:sp>
    <dsp:sp modelId="{5DAE73DE-C386-394B-BFA7-DCD28CF4D81C}">
      <dsp:nvSpPr>
        <dsp:cNvPr id="0" name=""/>
        <dsp:cNvSpPr/>
      </dsp:nvSpPr>
      <dsp:spPr>
        <a:xfrm>
          <a:off x="0" y="697027"/>
          <a:ext cx="68945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6C3CA-2ECC-3F41-AECB-9CB3D4623047}">
      <dsp:nvSpPr>
        <dsp:cNvPr id="0" name=""/>
        <dsp:cNvSpPr/>
      </dsp:nvSpPr>
      <dsp:spPr>
        <a:xfrm>
          <a:off x="0" y="697027"/>
          <a:ext cx="6894576" cy="69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Learn</a:t>
          </a:r>
          <a:r>
            <a:rPr lang="en-GB" sz="1900" kern="1200" dirty="0"/>
            <a:t> how to plan effective activities that will motivate them to participate </a:t>
          </a:r>
        </a:p>
      </dsp:txBody>
      <dsp:txXfrm>
        <a:off x="0" y="697027"/>
        <a:ext cx="6894576" cy="696602"/>
      </dsp:txXfrm>
    </dsp:sp>
    <dsp:sp modelId="{3E5E4A42-340E-CF43-A56B-83D918943101}">
      <dsp:nvSpPr>
        <dsp:cNvPr id="0" name=""/>
        <dsp:cNvSpPr/>
      </dsp:nvSpPr>
      <dsp:spPr>
        <a:xfrm>
          <a:off x="0" y="1393630"/>
          <a:ext cx="68945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B7061-C91A-4545-A701-4157ABE99BF8}">
      <dsp:nvSpPr>
        <dsp:cNvPr id="0" name=""/>
        <dsp:cNvSpPr/>
      </dsp:nvSpPr>
      <dsp:spPr>
        <a:xfrm>
          <a:off x="0" y="1393630"/>
          <a:ext cx="6894576" cy="69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cap="none" dirty="0"/>
            <a:t>Reflect &amp; </a:t>
          </a:r>
          <a:r>
            <a:rPr lang="en-US" sz="1900" b="1" kern="1200" cap="none" dirty="0" err="1"/>
            <a:t>analyse</a:t>
          </a:r>
          <a:r>
            <a:rPr lang="en-US" sz="1900" b="1" kern="1200" cap="none" dirty="0"/>
            <a:t> </a:t>
          </a:r>
        </a:p>
      </dsp:txBody>
      <dsp:txXfrm>
        <a:off x="0" y="1393630"/>
        <a:ext cx="6894576" cy="696602"/>
      </dsp:txXfrm>
    </dsp:sp>
    <dsp:sp modelId="{2B6BC814-69FF-3743-81A5-B58B180A0892}">
      <dsp:nvSpPr>
        <dsp:cNvPr id="0" name=""/>
        <dsp:cNvSpPr/>
      </dsp:nvSpPr>
      <dsp:spPr>
        <a:xfrm>
          <a:off x="0" y="2090233"/>
          <a:ext cx="68945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56319-3BEA-8948-B673-C00A9AE900B9}">
      <dsp:nvSpPr>
        <dsp:cNvPr id="0" name=""/>
        <dsp:cNvSpPr/>
      </dsp:nvSpPr>
      <dsp:spPr>
        <a:xfrm>
          <a:off x="0" y="2090233"/>
          <a:ext cx="6894576" cy="69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cap="none" dirty="0"/>
            <a:t>Share</a:t>
          </a:r>
          <a:r>
            <a:rPr lang="en-US" sz="1900" kern="1200" cap="none" dirty="0"/>
            <a:t> your takeaway </a:t>
          </a:r>
        </a:p>
      </dsp:txBody>
      <dsp:txXfrm>
        <a:off x="0" y="2090233"/>
        <a:ext cx="6894576" cy="696602"/>
      </dsp:txXfrm>
    </dsp:sp>
    <dsp:sp modelId="{52B59BC1-7196-B74E-81CE-A84A7609FB93}">
      <dsp:nvSpPr>
        <dsp:cNvPr id="0" name=""/>
        <dsp:cNvSpPr/>
      </dsp:nvSpPr>
      <dsp:spPr>
        <a:xfrm>
          <a:off x="0" y="2786836"/>
          <a:ext cx="68945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52472-2F12-8B42-8E77-D994A05550D3}">
      <dsp:nvSpPr>
        <dsp:cNvPr id="0" name=""/>
        <dsp:cNvSpPr/>
      </dsp:nvSpPr>
      <dsp:spPr>
        <a:xfrm>
          <a:off x="0" y="2786836"/>
          <a:ext cx="6894576" cy="69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Collaborative listening (talk you through if we have time)</a:t>
          </a:r>
        </a:p>
      </dsp:txBody>
      <dsp:txXfrm>
        <a:off x="0" y="2786836"/>
        <a:ext cx="6894576" cy="696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F5E65-FEEB-4845-A98D-4CED6CFF02C2}">
      <dsp:nvSpPr>
        <dsp:cNvPr id="0" name=""/>
        <dsp:cNvSpPr/>
      </dsp:nvSpPr>
      <dsp:spPr>
        <a:xfrm>
          <a:off x="0" y="67932"/>
          <a:ext cx="6894576"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dirty="0"/>
            <a:t>Be here and now </a:t>
          </a:r>
        </a:p>
      </dsp:txBody>
      <dsp:txXfrm>
        <a:off x="37696" y="105628"/>
        <a:ext cx="6819184" cy="696808"/>
      </dsp:txXfrm>
    </dsp:sp>
    <dsp:sp modelId="{BFA6ED28-C2B1-BB4F-B210-EBEE3FB3CA56}">
      <dsp:nvSpPr>
        <dsp:cNvPr id="0" name=""/>
        <dsp:cNvSpPr/>
      </dsp:nvSpPr>
      <dsp:spPr>
        <a:xfrm>
          <a:off x="0" y="926532"/>
          <a:ext cx="6894576" cy="772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dirty="0"/>
            <a:t>Jot down some ideas that might be useful</a:t>
          </a:r>
        </a:p>
      </dsp:txBody>
      <dsp:txXfrm>
        <a:off x="37696" y="964228"/>
        <a:ext cx="6819184" cy="696808"/>
      </dsp:txXfrm>
    </dsp:sp>
    <dsp:sp modelId="{BDD5CD48-ED60-EA40-A11C-9566F731486A}">
      <dsp:nvSpPr>
        <dsp:cNvPr id="0" name=""/>
        <dsp:cNvSpPr/>
      </dsp:nvSpPr>
      <dsp:spPr>
        <a:xfrm>
          <a:off x="0" y="1785132"/>
          <a:ext cx="6894576" cy="772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dirty="0"/>
            <a:t>Think, </a:t>
          </a:r>
          <a:r>
            <a:rPr lang="en-US" sz="3000" kern="1200" dirty="0" err="1"/>
            <a:t>analyse</a:t>
          </a:r>
          <a:r>
            <a:rPr lang="en-US" sz="3000" kern="1200" dirty="0"/>
            <a:t>, reflect, question &amp; share</a:t>
          </a:r>
        </a:p>
      </dsp:txBody>
      <dsp:txXfrm>
        <a:off x="37696" y="1822828"/>
        <a:ext cx="6819184" cy="696808"/>
      </dsp:txXfrm>
    </dsp:sp>
    <dsp:sp modelId="{CF71EB44-8535-184A-BAFD-7B8A9309AC52}">
      <dsp:nvSpPr>
        <dsp:cNvPr id="0" name=""/>
        <dsp:cNvSpPr/>
      </dsp:nvSpPr>
      <dsp:spPr>
        <a:xfrm>
          <a:off x="0" y="2643732"/>
          <a:ext cx="6894576" cy="772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GB" sz="3000" kern="1200" dirty="0"/>
            <a:t>Enjoy it if you can</a:t>
          </a:r>
        </a:p>
      </dsp:txBody>
      <dsp:txXfrm>
        <a:off x="37696" y="2681428"/>
        <a:ext cx="6819184"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32476-996A-407C-BE6B-626FA0A26347}">
      <dsp:nvSpPr>
        <dsp:cNvPr id="0" name=""/>
        <dsp:cNvSpPr/>
      </dsp:nvSpPr>
      <dsp:spPr>
        <a:xfrm>
          <a:off x="704400" y="799748"/>
          <a:ext cx="881642" cy="881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714D3-BF60-4076-B12F-6B2AA3CBE355}">
      <dsp:nvSpPr>
        <dsp:cNvPr id="0" name=""/>
        <dsp:cNvSpPr/>
      </dsp:nvSpPr>
      <dsp:spPr>
        <a:xfrm>
          <a:off x="165618"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cap="none"/>
            <a:t>Your pen</a:t>
          </a:r>
          <a:r>
            <a:rPr lang="en-GB" sz="1600" b="1" kern="1200" cap="none"/>
            <a:t>(s)</a:t>
          </a:r>
          <a:r>
            <a:rPr lang="en-US" sz="1600" b="1" kern="1200" cap="none"/>
            <a:t>, notebook and earphones </a:t>
          </a:r>
        </a:p>
      </dsp:txBody>
      <dsp:txXfrm>
        <a:off x="165618" y="1964115"/>
        <a:ext cx="1959205" cy="720000"/>
      </dsp:txXfrm>
    </dsp:sp>
    <dsp:sp modelId="{98C766E6-E712-4193-AF48-7B1D7A90A33C}">
      <dsp:nvSpPr>
        <dsp:cNvPr id="0" name=""/>
        <dsp:cNvSpPr/>
      </dsp:nvSpPr>
      <dsp:spPr>
        <a:xfrm>
          <a:off x="3006466" y="799748"/>
          <a:ext cx="881642" cy="881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23198-08D6-4B2E-BAFF-3B77467D611D}">
      <dsp:nvSpPr>
        <dsp:cNvPr id="0" name=""/>
        <dsp:cNvSpPr/>
      </dsp:nvSpPr>
      <dsp:spPr>
        <a:xfrm>
          <a:off x="2467685"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cap="none"/>
            <a:t>Some</a:t>
          </a:r>
          <a:r>
            <a:rPr lang="zh-CN" sz="1600" b="1" kern="1200" cap="none"/>
            <a:t> </a:t>
          </a:r>
          <a:r>
            <a:rPr lang="en-US" sz="1600" b="1" kern="1200" cap="none"/>
            <a:t>water &amp; snacks</a:t>
          </a:r>
          <a:r>
            <a:rPr lang="zh-CN" sz="1600" b="1" kern="1200" cap="none"/>
            <a:t> </a:t>
          </a:r>
          <a:endParaRPr lang="en-US" sz="1600" b="1" kern="1200" cap="none"/>
        </a:p>
      </dsp:txBody>
      <dsp:txXfrm>
        <a:off x="2467685" y="1964115"/>
        <a:ext cx="1959205" cy="720000"/>
      </dsp:txXfrm>
    </dsp:sp>
    <dsp:sp modelId="{5CA2B003-791F-49E3-9F4F-39B424FAB31B}">
      <dsp:nvSpPr>
        <dsp:cNvPr id="0" name=""/>
        <dsp:cNvSpPr/>
      </dsp:nvSpPr>
      <dsp:spPr>
        <a:xfrm>
          <a:off x="5308533" y="799748"/>
          <a:ext cx="881642" cy="881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1DA35-7AE4-4B03-B4B0-DFAED10A1168}">
      <dsp:nvSpPr>
        <dsp:cNvPr id="0" name=""/>
        <dsp:cNvSpPr/>
      </dsp:nvSpPr>
      <dsp:spPr>
        <a:xfrm>
          <a:off x="4769751"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A </a:t>
          </a:r>
          <a:r>
            <a:rPr lang="en-US" sz="1600" b="1" kern="1200" cap="none"/>
            <a:t>good</a:t>
          </a:r>
          <a:r>
            <a:rPr lang="zh-CN" sz="1600" b="1" kern="1200" cap="none"/>
            <a:t> </a:t>
          </a:r>
          <a:r>
            <a:rPr lang="en-US" sz="1600" b="1" kern="1200" cap="none"/>
            <a:t>mood</a:t>
          </a:r>
          <a:endParaRPr lang="en-US" sz="1600" b="1" kern="1200"/>
        </a:p>
      </dsp:txBody>
      <dsp:txXfrm>
        <a:off x="4769751" y="1964115"/>
        <a:ext cx="1959205"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FF1B-2C9A-4692-8C6D-6758AD6C6BA1}">
      <dsp:nvSpPr>
        <dsp:cNvPr id="0" name=""/>
        <dsp:cNvSpPr/>
      </dsp:nvSpPr>
      <dsp:spPr>
        <a:xfrm>
          <a:off x="913146"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AFA39-2880-48C3-8CD9-CC9A7DA7197E}">
      <dsp:nvSpPr>
        <dsp:cNvPr id="0" name=""/>
        <dsp:cNvSpPr/>
      </dsp:nvSpPr>
      <dsp:spPr>
        <a:xfrm>
          <a:off x="1092680" y="367175"/>
          <a:ext cx="495854" cy="495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D05409-2000-4FFE-8D78-F7FC08D6883D}">
      <dsp:nvSpPr>
        <dsp:cNvPr id="0" name=""/>
        <dsp:cNvSpPr/>
      </dsp:nvSpPr>
      <dsp:spPr>
        <a:xfrm>
          <a:off x="1951264" y="18764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Explain why it’s important (purpose)</a:t>
          </a:r>
          <a:endParaRPr lang="en-US" sz="2400" kern="1200" dirty="0"/>
        </a:p>
      </dsp:txBody>
      <dsp:txXfrm>
        <a:off x="1951264" y="187642"/>
        <a:ext cx="2015170" cy="854920"/>
      </dsp:txXfrm>
    </dsp:sp>
    <dsp:sp modelId="{18E45E4A-D55E-48E8-9BAB-E77C290413DB}">
      <dsp:nvSpPr>
        <dsp:cNvPr id="0" name=""/>
        <dsp:cNvSpPr/>
      </dsp:nvSpPr>
      <dsp:spPr>
        <a:xfrm>
          <a:off x="4317563"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873B8-78A7-4BE1-8A27-4563296F43E3}">
      <dsp:nvSpPr>
        <dsp:cNvPr id="0" name=""/>
        <dsp:cNvSpPr/>
      </dsp:nvSpPr>
      <dsp:spPr>
        <a:xfrm>
          <a:off x="4497097" y="367175"/>
          <a:ext cx="495854" cy="495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BB79E-9D00-4BC5-9CAD-F423D874D37A}">
      <dsp:nvSpPr>
        <dsp:cNvPr id="0" name=""/>
        <dsp:cNvSpPr/>
      </dsp:nvSpPr>
      <dsp:spPr>
        <a:xfrm>
          <a:off x="5355682" y="41459"/>
          <a:ext cx="2015170" cy="114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Building</a:t>
          </a:r>
          <a:r>
            <a:rPr lang="en-US" sz="2100" kern="1200" baseline="0" dirty="0"/>
            <a:t> confidence (differentiation, scaffolding,  achievable LOs</a:t>
          </a:r>
          <a:endParaRPr lang="en-US" sz="2100" kern="1200" dirty="0"/>
        </a:p>
      </dsp:txBody>
      <dsp:txXfrm>
        <a:off x="5355682" y="41459"/>
        <a:ext cx="2015170" cy="1147286"/>
      </dsp:txXfrm>
    </dsp:sp>
    <dsp:sp modelId="{2A919C0F-C9B7-47D2-A977-D0776657F9E8}">
      <dsp:nvSpPr>
        <dsp:cNvPr id="0" name=""/>
        <dsp:cNvSpPr/>
      </dsp:nvSpPr>
      <dsp:spPr>
        <a:xfrm>
          <a:off x="7721981"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6108D-36EE-4231-924D-B9E17648AFA8}">
      <dsp:nvSpPr>
        <dsp:cNvPr id="0" name=""/>
        <dsp:cNvSpPr/>
      </dsp:nvSpPr>
      <dsp:spPr>
        <a:xfrm>
          <a:off x="7901514" y="367175"/>
          <a:ext cx="495854" cy="495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2CCE0A-E271-41A3-AD3B-86F748134120}">
      <dsp:nvSpPr>
        <dsp:cNvPr id="0" name=""/>
        <dsp:cNvSpPr/>
      </dsp:nvSpPr>
      <dsp:spPr>
        <a:xfrm>
          <a:off x="8760099" y="18764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Ground rules (set goals together)</a:t>
          </a:r>
        </a:p>
      </dsp:txBody>
      <dsp:txXfrm>
        <a:off x="8760099" y="187642"/>
        <a:ext cx="2015170" cy="854920"/>
      </dsp:txXfrm>
    </dsp:sp>
    <dsp:sp modelId="{B4A7D660-066A-4A11-8FB4-4C29D205BA82}">
      <dsp:nvSpPr>
        <dsp:cNvPr id="0" name=""/>
        <dsp:cNvSpPr/>
      </dsp:nvSpPr>
      <dsp:spPr>
        <a:xfrm>
          <a:off x="913146"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4A9E0-1FA5-4DFF-93AE-7A76E3233950}">
      <dsp:nvSpPr>
        <dsp:cNvPr id="0" name=""/>
        <dsp:cNvSpPr/>
      </dsp:nvSpPr>
      <dsp:spPr>
        <a:xfrm>
          <a:off x="1092680" y="2295335"/>
          <a:ext cx="495854" cy="4958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AA705-62DD-4CC7-AED7-5C752A384BF0}">
      <dsp:nvSpPr>
        <dsp:cNvPr id="0" name=""/>
        <dsp:cNvSpPr/>
      </dsp:nvSpPr>
      <dsp:spPr>
        <a:xfrm>
          <a:off x="1951264"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Giving students preparation time before speaking/ Preview tasks</a:t>
          </a:r>
        </a:p>
      </dsp:txBody>
      <dsp:txXfrm>
        <a:off x="1951264" y="2115802"/>
        <a:ext cx="2015170" cy="854920"/>
      </dsp:txXfrm>
    </dsp:sp>
    <dsp:sp modelId="{9406787E-6690-49B0-9177-8F67CF871F1C}">
      <dsp:nvSpPr>
        <dsp:cNvPr id="0" name=""/>
        <dsp:cNvSpPr/>
      </dsp:nvSpPr>
      <dsp:spPr>
        <a:xfrm>
          <a:off x="4317563"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45ABA-598C-492B-9C33-A76AA28309F9}">
      <dsp:nvSpPr>
        <dsp:cNvPr id="0" name=""/>
        <dsp:cNvSpPr/>
      </dsp:nvSpPr>
      <dsp:spPr>
        <a:xfrm>
          <a:off x="4497097" y="2295335"/>
          <a:ext cx="495854" cy="4958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2DE70-29F9-47A4-B5F6-53D2F0B0FF63}">
      <dsp:nvSpPr>
        <dsp:cNvPr id="0" name=""/>
        <dsp:cNvSpPr/>
      </dsp:nvSpPr>
      <dsp:spPr>
        <a:xfrm>
          <a:off x="5355682"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Can they connect the topic to their lives? </a:t>
          </a:r>
          <a:endParaRPr lang="en-US" sz="2200" kern="1200" dirty="0"/>
        </a:p>
      </dsp:txBody>
      <dsp:txXfrm>
        <a:off x="5355682" y="2115802"/>
        <a:ext cx="2015170" cy="854920"/>
      </dsp:txXfrm>
    </dsp:sp>
    <dsp:sp modelId="{1ECC0312-A6E6-46DE-873C-E3210D2B28F2}">
      <dsp:nvSpPr>
        <dsp:cNvPr id="0" name=""/>
        <dsp:cNvSpPr/>
      </dsp:nvSpPr>
      <dsp:spPr>
        <a:xfrm>
          <a:off x="7721981"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C4C13-6735-4902-B092-8081143137C1}">
      <dsp:nvSpPr>
        <dsp:cNvPr id="0" name=""/>
        <dsp:cNvSpPr/>
      </dsp:nvSpPr>
      <dsp:spPr>
        <a:xfrm>
          <a:off x="7901514" y="2295335"/>
          <a:ext cx="495854" cy="4958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2C2476-A4C1-4773-81A3-F6B399A7AAB9}">
      <dsp:nvSpPr>
        <dsp:cNvPr id="0" name=""/>
        <dsp:cNvSpPr/>
      </dsp:nvSpPr>
      <dsp:spPr>
        <a:xfrm>
          <a:off x="8760099"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Consider when to ‘spotlight’ students individually (Vary nomination methods, allow ‘pass’)</a:t>
          </a:r>
          <a:endParaRPr lang="en-US" sz="2200" kern="1200" dirty="0"/>
        </a:p>
      </dsp:txBody>
      <dsp:txXfrm>
        <a:off x="8760099" y="2115802"/>
        <a:ext cx="2015170" cy="854920"/>
      </dsp:txXfrm>
    </dsp:sp>
    <dsp:sp modelId="{D891296D-D113-4059-8E04-DD65E68573B1}">
      <dsp:nvSpPr>
        <dsp:cNvPr id="0" name=""/>
        <dsp:cNvSpPr/>
      </dsp:nvSpPr>
      <dsp:spPr>
        <a:xfrm>
          <a:off x="913146" y="4227333"/>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A4024-A754-4194-95F2-890072FC689F}">
      <dsp:nvSpPr>
        <dsp:cNvPr id="0" name=""/>
        <dsp:cNvSpPr/>
      </dsp:nvSpPr>
      <dsp:spPr>
        <a:xfrm>
          <a:off x="1092680" y="4406867"/>
          <a:ext cx="495854" cy="4958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18355-5464-4800-89FF-67CB802CED1A}">
      <dsp:nvSpPr>
        <dsp:cNvPr id="0" name=""/>
        <dsp:cNvSpPr/>
      </dsp:nvSpPr>
      <dsp:spPr>
        <a:xfrm>
          <a:off x="1951264" y="4227333"/>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dirty="0"/>
            <a:t>Use </a:t>
          </a:r>
          <a:r>
            <a:rPr lang="en-US" sz="2200" i="1" kern="1200" baseline="0" dirty="0">
              <a:solidFill>
                <a:srgbClr val="FF0000"/>
              </a:solidFill>
            </a:rPr>
            <a:t>agreed</a:t>
          </a:r>
          <a:r>
            <a:rPr lang="en-US" sz="2200" kern="1200" baseline="0" dirty="0"/>
            <a:t> rewards &amp; ‘penalties’</a:t>
          </a:r>
          <a:endParaRPr lang="en-US" sz="2200" kern="1200" dirty="0"/>
        </a:p>
      </dsp:txBody>
      <dsp:txXfrm>
        <a:off x="1951264" y="4227333"/>
        <a:ext cx="2015170" cy="854920"/>
      </dsp:txXfrm>
    </dsp:sp>
    <dsp:sp modelId="{8C2DDA7A-2334-6047-8C0A-022CFB5C0E27}">
      <dsp:nvSpPr>
        <dsp:cNvPr id="0" name=""/>
        <dsp:cNvSpPr/>
      </dsp:nvSpPr>
      <dsp:spPr>
        <a:xfrm>
          <a:off x="4317563" y="4227333"/>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7D8C-212A-3D4D-9A9C-DD549C243974}">
      <dsp:nvSpPr>
        <dsp:cNvPr id="0" name=""/>
        <dsp:cNvSpPr/>
      </dsp:nvSpPr>
      <dsp:spPr>
        <a:xfrm>
          <a:off x="4497097" y="4406867"/>
          <a:ext cx="495854" cy="495854"/>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6C4BB-78B6-D74D-A419-A892256D11D9}">
      <dsp:nvSpPr>
        <dsp:cNvPr id="0" name=""/>
        <dsp:cNvSpPr/>
      </dsp:nvSpPr>
      <dsp:spPr>
        <a:xfrm>
          <a:off x="5181551" y="3939238"/>
          <a:ext cx="3019048" cy="151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 </a:t>
          </a:r>
          <a:r>
            <a:rPr lang="en-GB" sz="2000" kern="1200" dirty="0"/>
            <a:t>use clear instructions (an example, use S as my assistant, write them down</a:t>
          </a:r>
          <a:r>
            <a:rPr lang="en-GB" sz="1500" kern="1200" dirty="0"/>
            <a:t>)</a:t>
          </a:r>
        </a:p>
      </dsp:txBody>
      <dsp:txXfrm>
        <a:off x="5181551" y="3939238"/>
        <a:ext cx="3019048" cy="1514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FF1B-2C9A-4692-8C6D-6758AD6C6BA1}">
      <dsp:nvSpPr>
        <dsp:cNvPr id="0" name=""/>
        <dsp:cNvSpPr/>
      </dsp:nvSpPr>
      <dsp:spPr>
        <a:xfrm>
          <a:off x="913146"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AFA39-2880-48C3-8CD9-CC9A7DA7197E}">
      <dsp:nvSpPr>
        <dsp:cNvPr id="0" name=""/>
        <dsp:cNvSpPr/>
      </dsp:nvSpPr>
      <dsp:spPr>
        <a:xfrm>
          <a:off x="1092680" y="367175"/>
          <a:ext cx="495854" cy="495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D05409-2000-4FFE-8D78-F7FC08D6883D}">
      <dsp:nvSpPr>
        <dsp:cNvPr id="0" name=""/>
        <dsp:cNvSpPr/>
      </dsp:nvSpPr>
      <dsp:spPr>
        <a:xfrm>
          <a:off x="1951264" y="18764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Explain why it’s important (purpose)</a:t>
          </a:r>
          <a:endParaRPr lang="en-US" sz="2400" kern="1200" dirty="0"/>
        </a:p>
      </dsp:txBody>
      <dsp:txXfrm>
        <a:off x="1951264" y="187642"/>
        <a:ext cx="2015170" cy="854920"/>
      </dsp:txXfrm>
    </dsp:sp>
    <dsp:sp modelId="{18E45E4A-D55E-48E8-9BAB-E77C290413DB}">
      <dsp:nvSpPr>
        <dsp:cNvPr id="0" name=""/>
        <dsp:cNvSpPr/>
      </dsp:nvSpPr>
      <dsp:spPr>
        <a:xfrm>
          <a:off x="4317563"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873B8-78A7-4BE1-8A27-4563296F43E3}">
      <dsp:nvSpPr>
        <dsp:cNvPr id="0" name=""/>
        <dsp:cNvSpPr/>
      </dsp:nvSpPr>
      <dsp:spPr>
        <a:xfrm>
          <a:off x="4497097" y="367175"/>
          <a:ext cx="495854" cy="495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BB79E-9D00-4BC5-9CAD-F423D874D37A}">
      <dsp:nvSpPr>
        <dsp:cNvPr id="0" name=""/>
        <dsp:cNvSpPr/>
      </dsp:nvSpPr>
      <dsp:spPr>
        <a:xfrm>
          <a:off x="5355682" y="41459"/>
          <a:ext cx="2015170" cy="114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Building</a:t>
          </a:r>
          <a:r>
            <a:rPr lang="en-US" sz="2100" kern="1200" baseline="0" dirty="0"/>
            <a:t> confidence (differentiation, scaffolding,  achievable LOs</a:t>
          </a:r>
          <a:endParaRPr lang="en-US" sz="2100" kern="1200" dirty="0"/>
        </a:p>
      </dsp:txBody>
      <dsp:txXfrm>
        <a:off x="5355682" y="41459"/>
        <a:ext cx="2015170" cy="1147286"/>
      </dsp:txXfrm>
    </dsp:sp>
    <dsp:sp modelId="{2A919C0F-C9B7-47D2-A977-D0776657F9E8}">
      <dsp:nvSpPr>
        <dsp:cNvPr id="0" name=""/>
        <dsp:cNvSpPr/>
      </dsp:nvSpPr>
      <dsp:spPr>
        <a:xfrm>
          <a:off x="7721981" y="18764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6108D-36EE-4231-924D-B9E17648AFA8}">
      <dsp:nvSpPr>
        <dsp:cNvPr id="0" name=""/>
        <dsp:cNvSpPr/>
      </dsp:nvSpPr>
      <dsp:spPr>
        <a:xfrm>
          <a:off x="7901514" y="367175"/>
          <a:ext cx="495854" cy="495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2CCE0A-E271-41A3-AD3B-86F748134120}">
      <dsp:nvSpPr>
        <dsp:cNvPr id="0" name=""/>
        <dsp:cNvSpPr/>
      </dsp:nvSpPr>
      <dsp:spPr>
        <a:xfrm>
          <a:off x="8760099" y="18764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Ground rules (set goals together)</a:t>
          </a:r>
        </a:p>
      </dsp:txBody>
      <dsp:txXfrm>
        <a:off x="8760099" y="187642"/>
        <a:ext cx="2015170" cy="854920"/>
      </dsp:txXfrm>
    </dsp:sp>
    <dsp:sp modelId="{B4A7D660-066A-4A11-8FB4-4C29D205BA82}">
      <dsp:nvSpPr>
        <dsp:cNvPr id="0" name=""/>
        <dsp:cNvSpPr/>
      </dsp:nvSpPr>
      <dsp:spPr>
        <a:xfrm>
          <a:off x="913146"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4A9E0-1FA5-4DFF-93AE-7A76E3233950}">
      <dsp:nvSpPr>
        <dsp:cNvPr id="0" name=""/>
        <dsp:cNvSpPr/>
      </dsp:nvSpPr>
      <dsp:spPr>
        <a:xfrm>
          <a:off x="1092680" y="2295335"/>
          <a:ext cx="495854" cy="4958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AA705-62DD-4CC7-AED7-5C752A384BF0}">
      <dsp:nvSpPr>
        <dsp:cNvPr id="0" name=""/>
        <dsp:cNvSpPr/>
      </dsp:nvSpPr>
      <dsp:spPr>
        <a:xfrm>
          <a:off x="1951264"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Giving students preparation time before speaking/ Preview tasks</a:t>
          </a:r>
        </a:p>
      </dsp:txBody>
      <dsp:txXfrm>
        <a:off x="1951264" y="2115802"/>
        <a:ext cx="2015170" cy="854920"/>
      </dsp:txXfrm>
    </dsp:sp>
    <dsp:sp modelId="{9406787E-6690-49B0-9177-8F67CF871F1C}">
      <dsp:nvSpPr>
        <dsp:cNvPr id="0" name=""/>
        <dsp:cNvSpPr/>
      </dsp:nvSpPr>
      <dsp:spPr>
        <a:xfrm>
          <a:off x="4317563"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45ABA-598C-492B-9C33-A76AA28309F9}">
      <dsp:nvSpPr>
        <dsp:cNvPr id="0" name=""/>
        <dsp:cNvSpPr/>
      </dsp:nvSpPr>
      <dsp:spPr>
        <a:xfrm>
          <a:off x="4497097" y="2295335"/>
          <a:ext cx="495854" cy="4958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02DE70-29F9-47A4-B5F6-53D2F0B0FF63}">
      <dsp:nvSpPr>
        <dsp:cNvPr id="0" name=""/>
        <dsp:cNvSpPr/>
      </dsp:nvSpPr>
      <dsp:spPr>
        <a:xfrm>
          <a:off x="5355682"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Can they connect the topic to their lives? </a:t>
          </a:r>
          <a:endParaRPr lang="en-US" sz="2200" kern="1200" dirty="0"/>
        </a:p>
      </dsp:txBody>
      <dsp:txXfrm>
        <a:off x="5355682" y="2115802"/>
        <a:ext cx="2015170" cy="854920"/>
      </dsp:txXfrm>
    </dsp:sp>
    <dsp:sp modelId="{1ECC0312-A6E6-46DE-873C-E3210D2B28F2}">
      <dsp:nvSpPr>
        <dsp:cNvPr id="0" name=""/>
        <dsp:cNvSpPr/>
      </dsp:nvSpPr>
      <dsp:spPr>
        <a:xfrm>
          <a:off x="7721981" y="2115802"/>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C4C13-6735-4902-B092-8081143137C1}">
      <dsp:nvSpPr>
        <dsp:cNvPr id="0" name=""/>
        <dsp:cNvSpPr/>
      </dsp:nvSpPr>
      <dsp:spPr>
        <a:xfrm>
          <a:off x="7901514" y="2295335"/>
          <a:ext cx="495854" cy="4958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2C2476-A4C1-4773-81A3-F6B399A7AAB9}">
      <dsp:nvSpPr>
        <dsp:cNvPr id="0" name=""/>
        <dsp:cNvSpPr/>
      </dsp:nvSpPr>
      <dsp:spPr>
        <a:xfrm>
          <a:off x="8760099" y="2115802"/>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Consider when to ‘spotlight’ students individually (Vary nomination methods, allow ‘pass’)</a:t>
          </a:r>
          <a:endParaRPr lang="en-US" sz="2200" kern="1200" dirty="0"/>
        </a:p>
      </dsp:txBody>
      <dsp:txXfrm>
        <a:off x="8760099" y="2115802"/>
        <a:ext cx="2015170" cy="854920"/>
      </dsp:txXfrm>
    </dsp:sp>
    <dsp:sp modelId="{D891296D-D113-4059-8E04-DD65E68573B1}">
      <dsp:nvSpPr>
        <dsp:cNvPr id="0" name=""/>
        <dsp:cNvSpPr/>
      </dsp:nvSpPr>
      <dsp:spPr>
        <a:xfrm>
          <a:off x="913146" y="4227333"/>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A4024-A754-4194-95F2-890072FC689F}">
      <dsp:nvSpPr>
        <dsp:cNvPr id="0" name=""/>
        <dsp:cNvSpPr/>
      </dsp:nvSpPr>
      <dsp:spPr>
        <a:xfrm>
          <a:off x="1092680" y="4406867"/>
          <a:ext cx="495854" cy="4958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18355-5464-4800-89FF-67CB802CED1A}">
      <dsp:nvSpPr>
        <dsp:cNvPr id="0" name=""/>
        <dsp:cNvSpPr/>
      </dsp:nvSpPr>
      <dsp:spPr>
        <a:xfrm>
          <a:off x="1951264" y="4227333"/>
          <a:ext cx="2015170" cy="85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dirty="0"/>
            <a:t>Use </a:t>
          </a:r>
          <a:r>
            <a:rPr lang="en-US" sz="2200" i="1" kern="1200" baseline="0" dirty="0">
              <a:solidFill>
                <a:srgbClr val="FF0000"/>
              </a:solidFill>
            </a:rPr>
            <a:t>agreed</a:t>
          </a:r>
          <a:r>
            <a:rPr lang="en-US" sz="2200" kern="1200" baseline="0" dirty="0"/>
            <a:t> rewards &amp; ‘penalties’</a:t>
          </a:r>
          <a:endParaRPr lang="en-US" sz="2200" kern="1200" dirty="0"/>
        </a:p>
      </dsp:txBody>
      <dsp:txXfrm>
        <a:off x="1951264" y="4227333"/>
        <a:ext cx="2015170" cy="854920"/>
      </dsp:txXfrm>
    </dsp:sp>
    <dsp:sp modelId="{8C2DDA7A-2334-6047-8C0A-022CFB5C0E27}">
      <dsp:nvSpPr>
        <dsp:cNvPr id="0" name=""/>
        <dsp:cNvSpPr/>
      </dsp:nvSpPr>
      <dsp:spPr>
        <a:xfrm>
          <a:off x="4317563" y="4227333"/>
          <a:ext cx="854920" cy="8549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7D8C-212A-3D4D-9A9C-DD549C243974}">
      <dsp:nvSpPr>
        <dsp:cNvPr id="0" name=""/>
        <dsp:cNvSpPr/>
      </dsp:nvSpPr>
      <dsp:spPr>
        <a:xfrm>
          <a:off x="4497097" y="4406867"/>
          <a:ext cx="495854" cy="495854"/>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6C4BB-78B6-D74D-A419-A892256D11D9}">
      <dsp:nvSpPr>
        <dsp:cNvPr id="0" name=""/>
        <dsp:cNvSpPr/>
      </dsp:nvSpPr>
      <dsp:spPr>
        <a:xfrm>
          <a:off x="5181551" y="3939238"/>
          <a:ext cx="3019048" cy="151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 </a:t>
          </a:r>
          <a:r>
            <a:rPr lang="en-GB" sz="2000" kern="1200" dirty="0"/>
            <a:t>use clear instructions (an example, use S as my assistant, write them down</a:t>
          </a:r>
          <a:r>
            <a:rPr lang="en-GB" sz="1500" kern="1200" dirty="0"/>
            <a:t>)</a:t>
          </a:r>
        </a:p>
      </dsp:txBody>
      <dsp:txXfrm>
        <a:off x="5181551" y="3939238"/>
        <a:ext cx="3019048" cy="1514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B7AB-4970-2B4D-8831-DCD714937CF7}">
      <dsp:nvSpPr>
        <dsp:cNvPr id="0" name=""/>
        <dsp:cNvSpPr/>
      </dsp:nvSpPr>
      <dsp:spPr>
        <a:xfrm>
          <a:off x="0" y="2002"/>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Overall feeling about this session </a:t>
          </a:r>
        </a:p>
      </dsp:txBody>
      <dsp:txXfrm>
        <a:off x="48481" y="50483"/>
        <a:ext cx="5361875" cy="896166"/>
      </dsp:txXfrm>
    </dsp:sp>
    <dsp:sp modelId="{88EFDCA3-B749-7247-BE3D-BE6F5D3D4085}">
      <dsp:nvSpPr>
        <dsp:cNvPr id="0" name=""/>
        <dsp:cNvSpPr/>
      </dsp:nvSpPr>
      <dsp:spPr>
        <a:xfrm>
          <a:off x="0" y="1067131"/>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2-3 things that you think you will take away </a:t>
          </a:r>
        </a:p>
      </dsp:txBody>
      <dsp:txXfrm>
        <a:off x="48481" y="1115612"/>
        <a:ext cx="5361875" cy="896166"/>
      </dsp:txXfrm>
    </dsp:sp>
    <dsp:sp modelId="{460FAE57-8BCD-CA44-9865-21EF332440FC}">
      <dsp:nvSpPr>
        <dsp:cNvPr id="0" name=""/>
        <dsp:cNvSpPr/>
      </dsp:nvSpPr>
      <dsp:spPr>
        <a:xfrm>
          <a:off x="0" y="2132260"/>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1-2 things that you think you can do with your students</a:t>
          </a:r>
        </a:p>
      </dsp:txBody>
      <dsp:txXfrm>
        <a:off x="48481" y="2180741"/>
        <a:ext cx="5361875" cy="896166"/>
      </dsp:txXfrm>
    </dsp:sp>
    <dsp:sp modelId="{C716F3A0-08C8-7049-A405-9512F9D97CD7}">
      <dsp:nvSpPr>
        <dsp:cNvPr id="0" name=""/>
        <dsp:cNvSpPr/>
      </dsp:nvSpPr>
      <dsp:spPr>
        <a:xfrm>
          <a:off x="0" y="3197388"/>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 question that you still have</a:t>
          </a:r>
        </a:p>
      </dsp:txBody>
      <dsp:txXfrm>
        <a:off x="48481" y="3245869"/>
        <a:ext cx="5361875" cy="896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5967-E3AB-D140-8632-AB2313555ED1}">
      <dsp:nvSpPr>
        <dsp:cNvPr id="0" name=""/>
        <dsp:cNvSpPr/>
      </dsp:nvSpPr>
      <dsp:spPr>
        <a:xfrm>
          <a:off x="0" y="6668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31C6A-B6D9-DE46-81A2-E8B29FF56D4F}">
      <dsp:nvSpPr>
        <dsp:cNvPr id="0" name=""/>
        <dsp:cNvSpPr/>
      </dsp:nvSpPr>
      <dsp:spPr>
        <a:xfrm>
          <a:off x="242485" y="2699"/>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Thank you for taking part! </a:t>
          </a:r>
        </a:p>
        <a:p>
          <a:pPr marL="0" lvl="0" algn="l" defTabSz="2000250">
            <a:lnSpc>
              <a:spcPct val="90000"/>
            </a:lnSpc>
            <a:spcBef>
              <a:spcPct val="0"/>
            </a:spcBef>
            <a:spcAft>
              <a:spcPct val="35000"/>
            </a:spcAft>
            <a:buNone/>
          </a:pPr>
          <a:endParaRPr lang="en-US" sz="2500" kern="1200" dirty="0"/>
        </a:p>
      </dsp:txBody>
      <dsp:txXfrm>
        <a:off x="307332" y="67546"/>
        <a:ext cx="3265101" cy="1198706"/>
      </dsp:txXfrm>
    </dsp:sp>
    <dsp:sp modelId="{DA9FC4E4-4A29-BE49-AA74-353DC1867EC5}">
      <dsp:nvSpPr>
        <dsp:cNvPr id="0" name=""/>
        <dsp:cNvSpPr/>
      </dsp:nvSpPr>
      <dsp:spPr>
        <a:xfrm>
          <a:off x="0" y="27080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03CA70-B77C-EB49-9BF6-503C4B7873A9}">
      <dsp:nvSpPr>
        <dsp:cNvPr id="0" name=""/>
        <dsp:cNvSpPr/>
      </dsp:nvSpPr>
      <dsp:spPr>
        <a:xfrm>
          <a:off x="242485" y="2043900"/>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lvl="0" indent="0" algn="l" defTabSz="1244600">
            <a:lnSpc>
              <a:spcPct val="90000"/>
            </a:lnSpc>
            <a:spcBef>
              <a:spcPct val="0"/>
            </a:spcBef>
            <a:spcAft>
              <a:spcPct val="35000"/>
            </a:spcAft>
            <a:buNone/>
          </a:pPr>
          <a:r>
            <a:rPr lang="en-US" sz="2800" kern="1200" dirty="0"/>
            <a:t>See you next Thursday! </a:t>
          </a:r>
        </a:p>
      </dsp:txBody>
      <dsp:txXfrm>
        <a:off x="307332" y="2108747"/>
        <a:ext cx="3265101" cy="1198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3AE8F-A760-5644-92F1-AA13D5FCBF24}"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EE7F-5786-A54E-BA30-705D58E2CD67}" type="slidenum">
              <a:rPr lang="en-US" smtClean="0"/>
              <a:t>‹#›</a:t>
            </a:fld>
            <a:endParaRPr lang="en-US" dirty="0"/>
          </a:p>
        </p:txBody>
      </p:sp>
    </p:spTree>
    <p:extLst>
      <p:ext uri="{BB962C8B-B14F-4D97-AF65-F5344CB8AC3E}">
        <p14:creationId xmlns:p14="http://schemas.microsoft.com/office/powerpoint/2010/main" val="17127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1</a:t>
            </a:fld>
            <a:endParaRPr lang="en-US" dirty="0"/>
          </a:p>
        </p:txBody>
      </p:sp>
    </p:spTree>
    <p:extLst>
      <p:ext uri="{BB962C8B-B14F-4D97-AF65-F5344CB8AC3E}">
        <p14:creationId xmlns:p14="http://schemas.microsoft.com/office/powerpoint/2010/main" val="349925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EA8020-B911-43FC-991C-AF8B0516EA58}" type="slidenum">
              <a:rPr lang="zh-CN" altLang="en-US" smtClean="0"/>
              <a:t>29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65EE40-BC7A-4F99-BCC2-BB18FEC07B8B}" type="slidenum">
              <a:rPr lang="zh-CN" altLang="en-US" smtClean="0"/>
              <a:t>30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7</a:t>
            </a:fld>
            <a:endParaRPr lang="en-US"/>
          </a:p>
        </p:txBody>
      </p:sp>
    </p:spTree>
    <p:extLst>
      <p:ext uri="{BB962C8B-B14F-4D97-AF65-F5344CB8AC3E}">
        <p14:creationId xmlns:p14="http://schemas.microsoft.com/office/powerpoint/2010/main" val="391414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14</a:t>
            </a:fld>
            <a:endParaRPr lang="en-US"/>
          </a:p>
        </p:txBody>
      </p:sp>
    </p:spTree>
    <p:extLst>
      <p:ext uri="{BB962C8B-B14F-4D97-AF65-F5344CB8AC3E}">
        <p14:creationId xmlns:p14="http://schemas.microsoft.com/office/powerpoint/2010/main" val="205947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17</a:t>
            </a:fld>
            <a:endParaRPr lang="en-US"/>
          </a:p>
        </p:txBody>
      </p:sp>
    </p:spTree>
    <p:extLst>
      <p:ext uri="{BB962C8B-B14F-4D97-AF65-F5344CB8AC3E}">
        <p14:creationId xmlns:p14="http://schemas.microsoft.com/office/powerpoint/2010/main" val="24983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4EE7F-5786-A54E-BA30-705D58E2CD67}" type="slidenum">
              <a:rPr lang="en-US" smtClean="0"/>
              <a:t>19</a:t>
            </a:fld>
            <a:endParaRPr lang="en-US"/>
          </a:p>
        </p:txBody>
      </p:sp>
    </p:spTree>
    <p:extLst>
      <p:ext uri="{BB962C8B-B14F-4D97-AF65-F5344CB8AC3E}">
        <p14:creationId xmlns:p14="http://schemas.microsoft.com/office/powerpoint/2010/main" val="271984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6"/>
        <p:cNvGrpSpPr/>
        <p:nvPr/>
      </p:nvGrpSpPr>
      <p:grpSpPr>
        <a:xfrm>
          <a:off x="0" y="0"/>
          <a:ext cx="0" cy="0"/>
          <a:chOff x="0" y="0"/>
          <a:chExt cx="0" cy="0"/>
        </a:xfrm>
      </p:grpSpPr>
      <p:sp>
        <p:nvSpPr>
          <p:cNvPr id="2477" name="Shape 24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panose="020F0502020204030204"/>
              <a:buNone/>
            </a:pPr>
            <a:endParaRPr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8" name="Shape 2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27</a:t>
            </a:fld>
            <a:endParaRPr lang="en-US" dirty="0"/>
          </a:p>
        </p:txBody>
      </p:sp>
    </p:spTree>
    <p:extLst>
      <p:ext uri="{BB962C8B-B14F-4D97-AF65-F5344CB8AC3E}">
        <p14:creationId xmlns:p14="http://schemas.microsoft.com/office/powerpoint/2010/main" val="282063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Shape 25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panose="020F0502020204030204"/>
              <a:buNone/>
            </a:pPr>
            <a:endParaRPr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56" name="Shape 2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806F-F188-87C9-E1F3-C86FB77E21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41691E-AE6C-74F8-F911-F52748B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D86208-F475-C77E-3C29-F72FD00F009D}"/>
              </a:ext>
            </a:extLst>
          </p:cNvPr>
          <p:cNvSpPr>
            <a:spLocks noGrp="1"/>
          </p:cNvSpPr>
          <p:nvPr>
            <p:ph type="dt" sz="half" idx="10"/>
          </p:nvPr>
        </p:nvSpPr>
        <p:spPr/>
        <p:txBody>
          <a:bodyPr/>
          <a:lstStyle/>
          <a:p>
            <a:fld id="{6AD6EE87-EBD5-4F12-A48A-63ACA297AC8F}" type="datetimeFigureOut">
              <a:rPr lang="en-US" smtClean="0"/>
              <a:t>1/30/2023</a:t>
            </a:fld>
            <a:endParaRPr lang="en-US" dirty="0"/>
          </a:p>
        </p:txBody>
      </p:sp>
      <p:sp>
        <p:nvSpPr>
          <p:cNvPr id="5" name="Footer Placeholder 4">
            <a:extLst>
              <a:ext uri="{FF2B5EF4-FFF2-40B4-BE49-F238E27FC236}">
                <a16:creationId xmlns:a16="http://schemas.microsoft.com/office/drawing/2014/main" id="{76E2DF1F-A942-6213-D91B-BA89A51C91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79B1B-43EC-3B20-B70E-2D9526975A6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332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6A27-7C88-FE3B-D309-EFEADA24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C7F35D-37EA-0F62-0787-31D4052FD0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AE4EAB-346C-ACD0-8B9D-9A36E1C7A715}"/>
              </a:ext>
            </a:extLst>
          </p:cNvPr>
          <p:cNvSpPr>
            <a:spLocks noGrp="1"/>
          </p:cNvSpPr>
          <p:nvPr>
            <p:ph type="dt" sz="half" idx="10"/>
          </p:nvPr>
        </p:nvSpPr>
        <p:spPr/>
        <p:txBody>
          <a:bodyPr/>
          <a:lstStyle/>
          <a:p>
            <a:fld id="{4CD73815-2707-4475-8F1A-B873CB631BB4}" type="datetimeFigureOut">
              <a:rPr lang="en-US" smtClean="0"/>
              <a:t>1/30/2023</a:t>
            </a:fld>
            <a:endParaRPr lang="en-US" dirty="0"/>
          </a:p>
        </p:txBody>
      </p:sp>
      <p:sp>
        <p:nvSpPr>
          <p:cNvPr id="5" name="Footer Placeholder 4">
            <a:extLst>
              <a:ext uri="{FF2B5EF4-FFF2-40B4-BE49-F238E27FC236}">
                <a16:creationId xmlns:a16="http://schemas.microsoft.com/office/drawing/2014/main" id="{7DA2CBC8-5FF1-A41A-9BE6-3875A88DA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361133-C34B-ED1F-92E0-EAC87750FF3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1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BB883-F214-BC02-EE02-58213F7AEE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4C9D19-AA24-84E0-BC66-315915E0D2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11F34-FA28-BF21-5FEA-8911F39D9CB5}"/>
              </a:ext>
            </a:extLst>
          </p:cNvPr>
          <p:cNvSpPr>
            <a:spLocks noGrp="1"/>
          </p:cNvSpPr>
          <p:nvPr>
            <p:ph type="dt" sz="half" idx="10"/>
          </p:nvPr>
        </p:nvSpPr>
        <p:spPr/>
        <p:txBody>
          <a:bodyPr/>
          <a:lstStyle/>
          <a:p>
            <a:fld id="{2A4AFB99-0EAB-4182-AFF8-E214C82A68F6}" type="datetimeFigureOut">
              <a:rPr lang="en-US" smtClean="0"/>
              <a:t>1/30/2023</a:t>
            </a:fld>
            <a:endParaRPr lang="en-US" dirty="0"/>
          </a:p>
        </p:txBody>
      </p:sp>
      <p:sp>
        <p:nvSpPr>
          <p:cNvPr id="5" name="Footer Placeholder 4">
            <a:extLst>
              <a:ext uri="{FF2B5EF4-FFF2-40B4-BE49-F238E27FC236}">
                <a16:creationId xmlns:a16="http://schemas.microsoft.com/office/drawing/2014/main" id="{C4204F4C-E633-360D-1651-54E6CC87F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74C1-51B2-E59B-15A1-98B46EB494F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6568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ion_helium">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6101306" cy="4586841"/>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00272115"/>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bout 03">
    <p:spTree>
      <p:nvGrpSpPr>
        <p:cNvPr id="1" name="Shape 77"/>
        <p:cNvGrpSpPr/>
        <p:nvPr/>
      </p:nvGrpSpPr>
      <p:grpSpPr>
        <a:xfrm>
          <a:off x="0" y="0"/>
          <a:ext cx="0" cy="0"/>
          <a:chOff x="0" y="0"/>
          <a:chExt cx="0" cy="0"/>
        </a:xfrm>
      </p:grpSpPr>
      <p:sp>
        <p:nvSpPr>
          <p:cNvPr id="78" name="Shape 78"/>
          <p:cNvSpPr txBox="1"/>
          <p:nvPr/>
        </p:nvSpPr>
        <p:spPr>
          <a:xfrm>
            <a:off x="1" y="248256"/>
            <a:ext cx="3481263" cy="1214893"/>
          </a:xfrm>
          <a:prstGeom prst="rect">
            <a:avLst/>
          </a:prstGeom>
          <a:solidFill>
            <a:schemeClr val="lt1"/>
          </a:solidFill>
          <a:ln>
            <a:noFill/>
          </a:ln>
        </p:spPr>
        <p:txBody>
          <a:bodyPr lIns="121900" tIns="60933" rIns="121900" bIns="60933" anchor="ctr" anchorCtr="0">
            <a:noAutofit/>
          </a:bodyPr>
          <a:lstStyle/>
          <a:p>
            <a:pPr marL="0" marR="0" lvl="0" indent="0" algn="r" rtl="0">
              <a:lnSpc>
                <a:spcPct val="100000"/>
              </a:lnSpc>
              <a:spcBef>
                <a:spcPts val="0"/>
              </a:spcBef>
              <a:spcAft>
                <a:spcPts val="0"/>
              </a:spcAft>
              <a:buClr>
                <a:srgbClr val="000000"/>
              </a:buClr>
              <a:buFont typeface="Arial" panose="020B0604020202020204"/>
              <a:buNone/>
            </a:pPr>
            <a:endParaRPr sz="935" b="0" i="0" u="none" strike="noStrike" cap="none" dirty="0">
              <a:solidFill>
                <a:srgbClr val="FFFFFF"/>
              </a:solidFill>
              <a:latin typeface="Open Sans"/>
              <a:ea typeface="Open Sans"/>
              <a:cs typeface="Open Sans"/>
              <a:sym typeface="Open Sans"/>
            </a:endParaRPr>
          </a:p>
        </p:txBody>
      </p:sp>
      <p:sp>
        <p:nvSpPr>
          <p:cNvPr id="79" name="Shape 79"/>
          <p:cNvSpPr txBox="1">
            <a:spLocks noGrp="1"/>
          </p:cNvSpPr>
          <p:nvPr>
            <p:ph type="body" idx="1"/>
          </p:nvPr>
        </p:nvSpPr>
        <p:spPr>
          <a:xfrm>
            <a:off x="423334" y="3984311"/>
            <a:ext cx="3555997" cy="2369820"/>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0" name="Shape 80"/>
          <p:cNvSpPr txBox="1">
            <a:spLocks noGrp="1"/>
          </p:cNvSpPr>
          <p:nvPr>
            <p:ph type="body" idx="2"/>
          </p:nvPr>
        </p:nvSpPr>
        <p:spPr>
          <a:xfrm>
            <a:off x="4303055" y="3984311"/>
            <a:ext cx="3555997" cy="2369820"/>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1" name="Shape 81"/>
          <p:cNvSpPr txBox="1">
            <a:spLocks noGrp="1"/>
          </p:cNvSpPr>
          <p:nvPr>
            <p:ph type="body" idx="3"/>
          </p:nvPr>
        </p:nvSpPr>
        <p:spPr>
          <a:xfrm>
            <a:off x="8187764" y="3984311"/>
            <a:ext cx="3555997" cy="2369820"/>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2" name="Shape 82"/>
          <p:cNvSpPr txBox="1">
            <a:spLocks noGrp="1"/>
          </p:cNvSpPr>
          <p:nvPr>
            <p:ph type="subTitle" idx="4"/>
          </p:nvPr>
        </p:nvSpPr>
        <p:spPr>
          <a:xfrm>
            <a:off x="423949" y="3099155"/>
            <a:ext cx="11319808" cy="675704"/>
          </a:xfrm>
          <a:prstGeom prst="rect">
            <a:avLst/>
          </a:prstGeom>
          <a:noFill/>
          <a:ln>
            <a:noFill/>
          </a:ln>
        </p:spPr>
        <p:txBody>
          <a:bodyPr lIns="91425" tIns="91425" rIns="91425" bIns="91425" anchor="t" anchorCtr="0"/>
          <a:lstStyle>
            <a:lvl1pPr marL="0" marR="0" lvl="0" indent="0" algn="l" rtl="0">
              <a:lnSpc>
                <a:spcPct val="120000"/>
              </a:lnSpc>
              <a:spcBef>
                <a:spcPts val="265"/>
              </a:spcBef>
              <a:spcAft>
                <a:spcPts val="0"/>
              </a:spcAft>
              <a:buClr>
                <a:schemeClr val="dk1"/>
              </a:buClr>
              <a:buFont typeface="Arial" panose="020B0604020202020204"/>
              <a:buNone/>
              <a:defRPr sz="1335" b="0" i="0" u="none" strike="noStrike" cap="none">
                <a:solidFill>
                  <a:schemeClr val="dk1"/>
                </a:solidFill>
                <a:latin typeface="Open Sans"/>
                <a:ea typeface="Open Sans"/>
                <a:cs typeface="Open Sans"/>
                <a:sym typeface="Open Sans"/>
              </a:defRPr>
            </a:lvl1pPr>
            <a:lvl2pPr marL="609600" marR="0" lvl="1" indent="0" algn="ctr" rtl="0">
              <a:lnSpc>
                <a:spcPct val="100000"/>
              </a:lnSpc>
              <a:spcBef>
                <a:spcPts val="215"/>
              </a:spcBef>
              <a:spcAft>
                <a:spcPts val="0"/>
              </a:spcAft>
              <a:buClr>
                <a:srgbClr val="8D8E8F"/>
              </a:buClr>
              <a:buFont typeface="Arial" panose="020B0604020202020204"/>
              <a:buNone/>
              <a:defRPr sz="1065" b="0" i="0" u="none" strike="noStrike" cap="none">
                <a:solidFill>
                  <a:srgbClr val="8D8E8F"/>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ctr" rtl="0">
              <a:lnSpc>
                <a:spcPct val="100000"/>
              </a:lnSpc>
              <a:spcBef>
                <a:spcPts val="215"/>
              </a:spcBef>
              <a:spcAft>
                <a:spcPts val="0"/>
              </a:spcAft>
              <a:buClr>
                <a:srgbClr val="8D8E8F"/>
              </a:buClr>
              <a:buFont typeface="Arial" panose="020B0604020202020204"/>
              <a:buNone/>
              <a:defRPr sz="1065" b="0" i="0" u="none" strike="noStrike" cap="none">
                <a:solidFill>
                  <a:srgbClr val="8D8E8F"/>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ctr" rtl="0">
              <a:lnSpc>
                <a:spcPct val="100000"/>
              </a:lnSpc>
              <a:spcBef>
                <a:spcPts val="215"/>
              </a:spcBef>
              <a:spcAft>
                <a:spcPts val="0"/>
              </a:spcAft>
              <a:buClr>
                <a:srgbClr val="8D8E8F"/>
              </a:buClr>
              <a:buFont typeface="Arial" panose="020B0604020202020204"/>
              <a:buNone/>
              <a:defRPr sz="1065" b="0" i="0" u="none" strike="noStrike" cap="none">
                <a:solidFill>
                  <a:srgbClr val="8D8E8F"/>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ctr" rtl="0">
              <a:lnSpc>
                <a:spcPct val="100000"/>
              </a:lnSpc>
              <a:spcBef>
                <a:spcPts val="215"/>
              </a:spcBef>
              <a:spcAft>
                <a:spcPts val="0"/>
              </a:spcAft>
              <a:buClr>
                <a:srgbClr val="8D8E8F"/>
              </a:buClr>
              <a:buFont typeface="Arial" panose="020B0604020202020204"/>
              <a:buNone/>
              <a:defRPr sz="1065" b="0" i="0" u="none" strike="noStrike" cap="none">
                <a:solidFill>
                  <a:srgbClr val="8D8E8F"/>
                </a:solidFill>
                <a:latin typeface="Helvetica Neue" panose="02000503000000020004"/>
                <a:ea typeface="Helvetica Neue" panose="02000503000000020004"/>
                <a:cs typeface="Helvetica Neue" panose="02000503000000020004"/>
                <a:sym typeface="Helvetica Neue" panose="02000503000000020004"/>
              </a:defRPr>
            </a:lvl5pPr>
            <a:lvl6pPr marL="3048000" marR="0" lvl="5" indent="0" algn="ctr" rtl="0">
              <a:lnSpc>
                <a:spcPct val="100000"/>
              </a:lnSpc>
              <a:spcBef>
                <a:spcPts val="535"/>
              </a:spcBef>
              <a:spcAft>
                <a:spcPts val="0"/>
              </a:spcAft>
              <a:buClr>
                <a:srgbClr val="8D8E8F"/>
              </a:buClr>
              <a:buFont typeface="Arial" panose="020B0604020202020204"/>
              <a:buNone/>
              <a:defRPr sz="2665" b="0" i="0" u="none" strike="noStrike" cap="none">
                <a:solidFill>
                  <a:srgbClr val="8D8E8F"/>
                </a:solidFill>
                <a:latin typeface="Calibri" panose="020F0502020204030204"/>
                <a:ea typeface="Calibri" panose="020F0502020204030204"/>
                <a:cs typeface="Calibri" panose="020F0502020204030204"/>
                <a:sym typeface="Calibri" panose="020F0502020204030204"/>
              </a:defRPr>
            </a:lvl6pPr>
            <a:lvl7pPr marL="3657600" marR="0" lvl="6" indent="0" algn="ctr" rtl="0">
              <a:lnSpc>
                <a:spcPct val="100000"/>
              </a:lnSpc>
              <a:spcBef>
                <a:spcPts val="535"/>
              </a:spcBef>
              <a:spcAft>
                <a:spcPts val="0"/>
              </a:spcAft>
              <a:buClr>
                <a:srgbClr val="8D8E8F"/>
              </a:buClr>
              <a:buFont typeface="Arial" panose="020B0604020202020204"/>
              <a:buNone/>
              <a:defRPr sz="2665" b="0" i="0" u="none" strike="noStrike" cap="none">
                <a:solidFill>
                  <a:srgbClr val="8D8E8F"/>
                </a:solidFill>
                <a:latin typeface="Calibri" panose="020F0502020204030204"/>
                <a:ea typeface="Calibri" panose="020F0502020204030204"/>
                <a:cs typeface="Calibri" panose="020F0502020204030204"/>
                <a:sym typeface="Calibri" panose="020F0502020204030204"/>
              </a:defRPr>
            </a:lvl7pPr>
            <a:lvl8pPr marL="4267200" marR="0" lvl="7" indent="0" algn="ctr" rtl="0">
              <a:lnSpc>
                <a:spcPct val="100000"/>
              </a:lnSpc>
              <a:spcBef>
                <a:spcPts val="535"/>
              </a:spcBef>
              <a:spcAft>
                <a:spcPts val="0"/>
              </a:spcAft>
              <a:buClr>
                <a:srgbClr val="8D8E8F"/>
              </a:buClr>
              <a:buFont typeface="Arial" panose="020B0604020202020204"/>
              <a:buNone/>
              <a:defRPr sz="2665" b="0" i="0" u="none" strike="noStrike" cap="none">
                <a:solidFill>
                  <a:srgbClr val="8D8E8F"/>
                </a:solidFill>
                <a:latin typeface="Calibri" panose="020F0502020204030204"/>
                <a:ea typeface="Calibri" panose="020F0502020204030204"/>
                <a:cs typeface="Calibri" panose="020F0502020204030204"/>
                <a:sym typeface="Calibri" panose="020F0502020204030204"/>
              </a:defRPr>
            </a:lvl8pPr>
            <a:lvl9pPr marL="4876800" marR="0" lvl="8" indent="0" algn="ctr" rtl="0">
              <a:lnSpc>
                <a:spcPct val="100000"/>
              </a:lnSpc>
              <a:spcBef>
                <a:spcPts val="535"/>
              </a:spcBef>
              <a:spcAft>
                <a:spcPts val="0"/>
              </a:spcAft>
              <a:buClr>
                <a:srgbClr val="8D8E8F"/>
              </a:buClr>
              <a:buFont typeface="Arial" panose="020B0604020202020204"/>
              <a:buNone/>
              <a:defRPr sz="2665" b="0" i="0" u="none" strike="noStrike" cap="none">
                <a:solidFill>
                  <a:srgbClr val="8D8E8F"/>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Shape 83"/>
          <p:cNvSpPr>
            <a:spLocks noGrp="1"/>
          </p:cNvSpPr>
          <p:nvPr>
            <p:ph type="pic" idx="5"/>
          </p:nvPr>
        </p:nvSpPr>
        <p:spPr>
          <a:xfrm>
            <a:off x="0" y="0"/>
            <a:ext cx="12192000" cy="2868083"/>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838200" marR="0" lvl="1"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447800" marR="0" lvl="2"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2057400" marR="0" lvl="3"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667000" marR="0" lvl="4"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Tree>
    <p:extLst>
      <p:ext uri="{BB962C8B-B14F-4D97-AF65-F5344CB8AC3E}">
        <p14:creationId xmlns:p14="http://schemas.microsoft.com/office/powerpoint/2010/main" val="3065760380"/>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01084490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act-01">
    <p:spTree>
      <p:nvGrpSpPr>
        <p:cNvPr id="1" name="Shape 53"/>
        <p:cNvGrpSpPr/>
        <p:nvPr/>
      </p:nvGrpSpPr>
      <p:grpSpPr>
        <a:xfrm>
          <a:off x="0" y="0"/>
          <a:ext cx="0" cy="0"/>
          <a:chOff x="0" y="0"/>
          <a:chExt cx="0" cy="0"/>
        </a:xfrm>
      </p:grpSpPr>
      <p:sp>
        <p:nvSpPr>
          <p:cNvPr id="54" name="Shape 54"/>
          <p:cNvSpPr>
            <a:spLocks noGrp="1"/>
          </p:cNvSpPr>
          <p:nvPr>
            <p:ph type="pic" idx="2"/>
          </p:nvPr>
        </p:nvSpPr>
        <p:spPr>
          <a:xfrm>
            <a:off x="-4298" y="-6498"/>
            <a:ext cx="12196297" cy="4604223"/>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838200" marR="0" lvl="1"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447800" marR="0" lvl="2"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2057400" marR="0" lvl="3"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667000" marR="0" lvl="4" indent="42545" algn="l" rtl="0">
              <a:lnSpc>
                <a:spcPct val="100000"/>
              </a:lnSpc>
              <a:spcBef>
                <a:spcPts val="215"/>
              </a:spcBef>
              <a:spcAft>
                <a:spcPts val="0"/>
              </a:spcAft>
              <a:buClr>
                <a:schemeClr val="dk1"/>
              </a:buClr>
              <a:buSzPct val="100000"/>
              <a:buFont typeface="Arial" panose="020B0604020202020204"/>
              <a:buChar char="•"/>
              <a:defRPr sz="106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55" name="Shape 55"/>
          <p:cNvSpPr txBox="1">
            <a:spLocks noGrp="1"/>
          </p:cNvSpPr>
          <p:nvPr>
            <p:ph type="body" idx="1"/>
          </p:nvPr>
        </p:nvSpPr>
        <p:spPr>
          <a:xfrm>
            <a:off x="423334" y="4692826"/>
            <a:ext cx="3555997" cy="1534716"/>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6" name="Shape 56"/>
          <p:cNvSpPr txBox="1">
            <a:spLocks noGrp="1"/>
          </p:cNvSpPr>
          <p:nvPr>
            <p:ph type="body" idx="3"/>
          </p:nvPr>
        </p:nvSpPr>
        <p:spPr>
          <a:xfrm>
            <a:off x="4303055" y="4692826"/>
            <a:ext cx="3555997" cy="1534716"/>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7" name="Shape 57"/>
          <p:cNvSpPr txBox="1">
            <a:spLocks noGrp="1"/>
          </p:cNvSpPr>
          <p:nvPr>
            <p:ph type="body" idx="4"/>
          </p:nvPr>
        </p:nvSpPr>
        <p:spPr>
          <a:xfrm>
            <a:off x="8187764" y="4692826"/>
            <a:ext cx="3555997" cy="1534716"/>
          </a:xfrm>
          <a:prstGeom prst="rect">
            <a:avLst/>
          </a:prstGeom>
          <a:noFill/>
          <a:ln>
            <a:noFill/>
          </a:ln>
        </p:spPr>
        <p:txBody>
          <a:bodyPr lIns="91425" tIns="91425" rIns="91425" bIns="91425" anchor="t" anchorCtr="0"/>
          <a:lstStyle>
            <a:lvl1pPr marL="0" marR="0" lvl="0" indent="0" algn="l" rtl="0">
              <a:lnSpc>
                <a:spcPct val="120000"/>
              </a:lnSpc>
              <a:spcBef>
                <a:spcPts val="160"/>
              </a:spcBef>
              <a:spcAft>
                <a:spcPts val="0"/>
              </a:spcAft>
              <a:buClr>
                <a:schemeClr val="dk1"/>
              </a:buClr>
              <a:buFont typeface="Arial" panose="020B0604020202020204"/>
              <a:buNone/>
              <a:defRPr sz="800" b="0" i="0" u="none" strike="noStrike" cap="none">
                <a:solidFill>
                  <a:schemeClr val="dk1"/>
                </a:solidFill>
                <a:latin typeface="Open Sans"/>
                <a:ea typeface="Open Sans"/>
                <a:cs typeface="Open Sans"/>
                <a:sym typeface="Open Sans"/>
              </a:defRPr>
            </a:lvl1pPr>
            <a:lvl2pPr marL="609600" marR="0" lvl="1"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2pPr>
            <a:lvl3pPr marL="1219200" marR="0" lvl="2"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3pPr>
            <a:lvl4pPr marL="1828800" marR="0" lvl="3"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4pPr>
            <a:lvl5pPr marL="2438400" marR="0" lvl="4" indent="0" algn="l" rtl="0">
              <a:lnSpc>
                <a:spcPct val="100000"/>
              </a:lnSpc>
              <a:spcBef>
                <a:spcPts val="185"/>
              </a:spcBef>
              <a:spcAft>
                <a:spcPts val="0"/>
              </a:spcAft>
              <a:buClr>
                <a:schemeClr val="dk1"/>
              </a:buClr>
              <a:buFont typeface="Arial" panose="020B0604020202020204"/>
              <a:buNone/>
              <a:defRPr sz="935" b="0" i="0" u="none" strike="noStrike" cap="none">
                <a:solidFill>
                  <a:schemeClr val="dk1"/>
                </a:solidFill>
                <a:latin typeface="Helvetica Neue" panose="02000503000000020004"/>
                <a:ea typeface="Helvetica Neue" panose="02000503000000020004"/>
                <a:cs typeface="Helvetica Neue" panose="02000503000000020004"/>
                <a:sym typeface="Helvetica Neue" panose="02000503000000020004"/>
              </a:defRPr>
            </a:lvl5pPr>
            <a:lvl6pPr marL="3352800" marR="0" lvl="5"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962400" marR="0" lvl="6"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5181600" marR="0" lvl="8" indent="372745" algn="l" rtl="0">
              <a:lnSpc>
                <a:spcPct val="100000"/>
              </a:lnSpc>
              <a:spcBef>
                <a:spcPts val="535"/>
              </a:spcBef>
              <a:spcAft>
                <a:spcPts val="0"/>
              </a:spcAft>
              <a:buClr>
                <a:schemeClr val="dk1"/>
              </a:buClr>
              <a:buSzPct val="100000"/>
              <a:buFont typeface="Arial" panose="020B0604020202020204"/>
              <a:buChar char="•"/>
              <a:defRPr sz="2665"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Tree>
    <p:extLst>
      <p:ext uri="{BB962C8B-B14F-4D97-AF65-F5344CB8AC3E}">
        <p14:creationId xmlns:p14="http://schemas.microsoft.com/office/powerpoint/2010/main" val="3279811329"/>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www.websitename.com</a:t>
            </a:r>
          </a:p>
        </p:txBody>
      </p:sp>
      <p:sp>
        <p:nvSpPr>
          <p:cNvPr id="4" name="Slide Number Placeholder 3"/>
          <p:cNvSpPr>
            <a:spLocks noGrp="1"/>
          </p:cNvSpPr>
          <p:nvPr>
            <p:ph type="sldNum" sz="quarter" idx="11"/>
          </p:nvPr>
        </p:nvSpPr>
        <p:spPr/>
        <p:txBody>
          <a:bodyPr/>
          <a:lstStyle/>
          <a:p>
            <a:fld id="{56DCFB14-7DA6-44D4-A265-5EB7147727CA}" type="slidenum">
              <a:rPr lang="en-US" smtClean="0"/>
              <a:t>‹#›</a:t>
            </a:fld>
            <a:endParaRPr lang="en-US" dirty="0"/>
          </a:p>
        </p:txBody>
      </p:sp>
      <p:sp>
        <p:nvSpPr>
          <p:cNvPr id="5" name="Picture Placeholder 18"/>
          <p:cNvSpPr>
            <a:spLocks noGrp="1"/>
          </p:cNvSpPr>
          <p:nvPr>
            <p:ph type="pic" sz="quarter" idx="13"/>
          </p:nvPr>
        </p:nvSpPr>
        <p:spPr>
          <a:xfrm>
            <a:off x="1718801" y="1981166"/>
            <a:ext cx="3382332" cy="3397431"/>
          </a:xfrm>
          <a:prstGeom prst="ellipse">
            <a:avLst/>
          </a:prstGeom>
          <a:solidFill>
            <a:schemeClr val="bg2">
              <a:lumMod val="90000"/>
            </a:schemeClr>
          </a:solidFill>
        </p:spPr>
      </p:sp>
    </p:spTree>
    <p:extLst>
      <p:ext uri="{BB962C8B-B14F-4D97-AF65-F5344CB8AC3E}">
        <p14:creationId xmlns:p14="http://schemas.microsoft.com/office/powerpoint/2010/main" val="3812371085"/>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25510"/>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5A57-CBC7-8B59-00D2-7EC2793727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94065D-64B7-857C-32EB-E7A34773F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C1E957-9978-BC41-5636-03B6D486A95F}"/>
              </a:ext>
            </a:extLst>
          </p:cNvPr>
          <p:cNvSpPr>
            <a:spLocks noGrp="1"/>
          </p:cNvSpPr>
          <p:nvPr>
            <p:ph type="dt" sz="half" idx="10"/>
          </p:nvPr>
        </p:nvSpPr>
        <p:spPr/>
        <p:txBody>
          <a:bodyPr/>
          <a:lstStyle/>
          <a:p>
            <a:fld id="{A5D3794B-289A-4A80-97D7-111025398D45}" type="datetimeFigureOut">
              <a:rPr lang="en-US" smtClean="0"/>
              <a:t>1/30/2023</a:t>
            </a:fld>
            <a:endParaRPr lang="en-US" dirty="0"/>
          </a:p>
        </p:txBody>
      </p:sp>
      <p:sp>
        <p:nvSpPr>
          <p:cNvPr id="5" name="Footer Placeholder 4">
            <a:extLst>
              <a:ext uri="{FF2B5EF4-FFF2-40B4-BE49-F238E27FC236}">
                <a16:creationId xmlns:a16="http://schemas.microsoft.com/office/drawing/2014/main" id="{94ACE1BE-CAB6-D47D-90FA-3160987E0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52AED-1570-03CE-DC3D-C182CA746D4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97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797-6B8C-AA0B-35C2-038B330C3E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A01646-0E86-8DC9-0E41-16509310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66968E-7715-7575-901D-CFDDC471D8E9}"/>
              </a:ext>
            </a:extLst>
          </p:cNvPr>
          <p:cNvSpPr>
            <a:spLocks noGrp="1"/>
          </p:cNvSpPr>
          <p:nvPr>
            <p:ph type="dt" sz="half" idx="10"/>
          </p:nvPr>
        </p:nvSpPr>
        <p:spPr/>
        <p:txBody>
          <a:bodyPr/>
          <a:lstStyle/>
          <a:p>
            <a:fld id="{5A61015F-7CC6-4D0A-9D87-873EA4C304CC}" type="datetimeFigureOut">
              <a:rPr lang="en-US" smtClean="0"/>
              <a:t>1/30/2023</a:t>
            </a:fld>
            <a:endParaRPr lang="en-US" dirty="0"/>
          </a:p>
        </p:txBody>
      </p:sp>
      <p:sp>
        <p:nvSpPr>
          <p:cNvPr id="5" name="Footer Placeholder 4">
            <a:extLst>
              <a:ext uri="{FF2B5EF4-FFF2-40B4-BE49-F238E27FC236}">
                <a16:creationId xmlns:a16="http://schemas.microsoft.com/office/drawing/2014/main" id="{FF2813E2-301D-B0B4-622B-C597A4423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28670-13EC-3020-B860-2C8687B544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1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6ACC-51FC-ED66-160F-B8550F7B02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0CE2E-A04A-C98B-8ECC-77193AE04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6F1E33-F797-E163-EF0D-7AEE2A166E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7E6589-E666-34CA-E0F2-49D84A1964DF}"/>
              </a:ext>
            </a:extLst>
          </p:cNvPr>
          <p:cNvSpPr>
            <a:spLocks noGrp="1"/>
          </p:cNvSpPr>
          <p:nvPr>
            <p:ph type="dt" sz="half" idx="10"/>
          </p:nvPr>
        </p:nvSpPr>
        <p:spPr/>
        <p:txBody>
          <a:bodyPr/>
          <a:lstStyle/>
          <a:p>
            <a:fld id="{93C6A301-0538-44EC-B09D-202E1042A48B}" type="datetimeFigureOut">
              <a:rPr lang="en-US" smtClean="0"/>
              <a:t>1/30/2023</a:t>
            </a:fld>
            <a:endParaRPr lang="en-US" dirty="0"/>
          </a:p>
        </p:txBody>
      </p:sp>
      <p:sp>
        <p:nvSpPr>
          <p:cNvPr id="6" name="Footer Placeholder 5">
            <a:extLst>
              <a:ext uri="{FF2B5EF4-FFF2-40B4-BE49-F238E27FC236}">
                <a16:creationId xmlns:a16="http://schemas.microsoft.com/office/drawing/2014/main" id="{85314845-C8C9-B83B-8869-A1257F447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085937-BD92-8593-E257-6C24377A8E6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7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270B-995B-E279-5A80-A66A32B4E6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82B1EA-C70A-EA79-5A8A-4C91D755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E86D57-A3FE-EE8B-02B4-7AF99EA8CB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A1CAC4-D57D-0374-D3DC-7482F741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3B9DE0-26E4-A4E0-1DFD-AA8B542918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6D7611-6529-C5E7-465F-2F0EE6C6BA52}"/>
              </a:ext>
            </a:extLst>
          </p:cNvPr>
          <p:cNvSpPr>
            <a:spLocks noGrp="1"/>
          </p:cNvSpPr>
          <p:nvPr>
            <p:ph type="dt" sz="half" idx="10"/>
          </p:nvPr>
        </p:nvSpPr>
        <p:spPr/>
        <p:txBody>
          <a:bodyPr/>
          <a:lstStyle/>
          <a:p>
            <a:fld id="{90298CD5-6C1E-4009-B41F-6DF62E31D3BE}" type="datetimeFigureOut">
              <a:rPr lang="en-US" smtClean="0"/>
              <a:pPr/>
              <a:t>1/30/2023</a:t>
            </a:fld>
            <a:endParaRPr lang="en-US" dirty="0"/>
          </a:p>
        </p:txBody>
      </p:sp>
      <p:sp>
        <p:nvSpPr>
          <p:cNvPr id="8" name="Footer Placeholder 7">
            <a:extLst>
              <a:ext uri="{FF2B5EF4-FFF2-40B4-BE49-F238E27FC236}">
                <a16:creationId xmlns:a16="http://schemas.microsoft.com/office/drawing/2014/main" id="{79C36828-C5A2-CCFE-527A-DE893360B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CED9F8-8961-8B2C-0D32-9248EBAA722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28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30C-DDA8-06BA-639B-24C4F4ED73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BB6F70-D3C6-9297-C3CF-98F4CCA48A9C}"/>
              </a:ext>
            </a:extLst>
          </p:cNvPr>
          <p:cNvSpPr>
            <a:spLocks noGrp="1"/>
          </p:cNvSpPr>
          <p:nvPr>
            <p:ph type="dt" sz="half" idx="10"/>
          </p:nvPr>
        </p:nvSpPr>
        <p:spPr/>
        <p:txBody>
          <a:bodyPr/>
          <a:lstStyle/>
          <a:p>
            <a:fld id="{67EF4D4C-5367-4C26-9E2B-D8088D7FCA81}" type="datetimeFigureOut">
              <a:rPr lang="en-US" smtClean="0"/>
              <a:t>1/30/2023</a:t>
            </a:fld>
            <a:endParaRPr lang="en-US" dirty="0"/>
          </a:p>
        </p:txBody>
      </p:sp>
      <p:sp>
        <p:nvSpPr>
          <p:cNvPr id="4" name="Footer Placeholder 3">
            <a:extLst>
              <a:ext uri="{FF2B5EF4-FFF2-40B4-BE49-F238E27FC236}">
                <a16:creationId xmlns:a16="http://schemas.microsoft.com/office/drawing/2014/main" id="{B93C6B1C-0D85-1AC2-D70C-070EFF1E06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150FA-CAEB-A377-80EE-D8928125D61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9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3C735-840D-0C81-D8F7-481B1E95D2E7}"/>
              </a:ext>
            </a:extLst>
          </p:cNvPr>
          <p:cNvSpPr>
            <a:spLocks noGrp="1"/>
          </p:cNvSpPr>
          <p:nvPr>
            <p:ph type="dt" sz="half" idx="10"/>
          </p:nvPr>
        </p:nvSpPr>
        <p:spPr/>
        <p:txBody>
          <a:bodyPr/>
          <a:lstStyle/>
          <a:p>
            <a:fld id="{56E91E96-98B0-4413-9547-46F3504108EF}" type="datetimeFigureOut">
              <a:rPr lang="en-US" smtClean="0"/>
              <a:t>1/30/2023</a:t>
            </a:fld>
            <a:endParaRPr lang="en-US" dirty="0"/>
          </a:p>
        </p:txBody>
      </p:sp>
      <p:sp>
        <p:nvSpPr>
          <p:cNvPr id="3" name="Footer Placeholder 2">
            <a:extLst>
              <a:ext uri="{FF2B5EF4-FFF2-40B4-BE49-F238E27FC236}">
                <a16:creationId xmlns:a16="http://schemas.microsoft.com/office/drawing/2014/main" id="{70C323B1-DDBB-17D0-E599-7D086B2DE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19D3C8-C8E7-6340-4A3A-C0AAA0E3EF8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546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763E-BD5B-358D-DF48-BF715F5DB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403709-A6EA-5A0D-4197-BABA65D01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C67E8B-C960-8E30-4D49-61AE24B2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73885B-F516-BE16-09D1-B327232B18D1}"/>
              </a:ext>
            </a:extLst>
          </p:cNvPr>
          <p:cNvSpPr>
            <a:spLocks noGrp="1"/>
          </p:cNvSpPr>
          <p:nvPr>
            <p:ph type="dt" sz="half" idx="10"/>
          </p:nvPr>
        </p:nvSpPr>
        <p:spPr/>
        <p:txBody>
          <a:bodyPr/>
          <a:lstStyle/>
          <a:p>
            <a:fld id="{05C68B11-C5A8-448C-8CE9-B1A273C79CFC}" type="datetimeFigureOut">
              <a:rPr lang="en-US" smtClean="0"/>
              <a:t>1/30/2023</a:t>
            </a:fld>
            <a:endParaRPr lang="en-US" dirty="0"/>
          </a:p>
        </p:txBody>
      </p:sp>
      <p:sp>
        <p:nvSpPr>
          <p:cNvPr id="6" name="Footer Placeholder 5">
            <a:extLst>
              <a:ext uri="{FF2B5EF4-FFF2-40B4-BE49-F238E27FC236}">
                <a16:creationId xmlns:a16="http://schemas.microsoft.com/office/drawing/2014/main" id="{B62232B2-962D-F410-CCA9-0C63C96BB6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D3651E-5A2C-BEA8-D389-EED410527C3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210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7A4A-D4CA-D828-11F6-4F54FD2027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84ABC5-05EA-5F57-E876-0F95BF09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02199AB-8172-CECC-FDC9-FD66FAF80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7EC01-876D-133A-E60E-FF11D66A6A8D}"/>
              </a:ext>
            </a:extLst>
          </p:cNvPr>
          <p:cNvSpPr>
            <a:spLocks noGrp="1"/>
          </p:cNvSpPr>
          <p:nvPr>
            <p:ph type="dt" sz="half" idx="10"/>
          </p:nvPr>
        </p:nvSpPr>
        <p:spPr/>
        <p:txBody>
          <a:bodyPr/>
          <a:lstStyle/>
          <a:p>
            <a:fld id="{C7616CA0-919D-4A49-9C8A-62FDFB3A5183}" type="datetimeFigureOut">
              <a:rPr lang="en-US" smtClean="0"/>
              <a:t>1/30/2023</a:t>
            </a:fld>
            <a:endParaRPr lang="en-US" dirty="0"/>
          </a:p>
        </p:txBody>
      </p:sp>
      <p:sp>
        <p:nvSpPr>
          <p:cNvPr id="6" name="Footer Placeholder 5">
            <a:extLst>
              <a:ext uri="{FF2B5EF4-FFF2-40B4-BE49-F238E27FC236}">
                <a16:creationId xmlns:a16="http://schemas.microsoft.com/office/drawing/2014/main" id="{2ECE431B-62D8-7FCE-00DC-7D2DC29FA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43362-14ED-5318-EC44-DBCEF1E8AA58}"/>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38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88917-5D44-224D-C1A5-BF301991A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AA9BC0-DD91-DF64-6CDC-65DA8BCF5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04A8F6-BF92-C264-2FD9-E54E545B6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1/30/2023</a:t>
            </a:fld>
            <a:endParaRPr lang="en-US" dirty="0"/>
          </a:p>
        </p:txBody>
      </p:sp>
      <p:sp>
        <p:nvSpPr>
          <p:cNvPr id="5" name="Footer Placeholder 4">
            <a:extLst>
              <a:ext uri="{FF2B5EF4-FFF2-40B4-BE49-F238E27FC236}">
                <a16:creationId xmlns:a16="http://schemas.microsoft.com/office/drawing/2014/main" id="{5B8DB4F9-EACA-054A-77EA-6B3F8198E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BF0798-2B5B-AC7C-2816-73D7A6FE4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58018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2" r:id="rId16"/>
    <p:sldLayoutId id="214748376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myfreebingocards.com/human-bingo/find-someone-who/edi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eachingenglish.org.uk/article/listening-top-down-and-bott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ntimeter.com/app/presentation/alfgets1d61ddyinu4kpecgg8ig788gc/c4o2x1vuusw2" TargetMode="External"/><Relationship Id="rId2" Type="http://schemas.openxmlformats.org/officeDocument/2006/relationships/hyperlink" Target="http://www.menti.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FC6C0D-9826-677F-18A1-5EA2805C8B76}"/>
              </a:ext>
            </a:extLst>
          </p:cNvPr>
          <p:cNvPicPr>
            <a:picLocks noChangeAspect="1"/>
          </p:cNvPicPr>
          <p:nvPr/>
        </p:nvPicPr>
        <p:blipFill rotWithShape="1">
          <a:blip r:embed="rId3"/>
          <a:srcRect l="42807" r="12073" b="-1"/>
          <a:stretch/>
        </p:blipFill>
        <p:spPr>
          <a:xfrm>
            <a:off x="19" y="10"/>
            <a:ext cx="4635571" cy="6857990"/>
          </a:xfrm>
          <a:prstGeom prst="rect">
            <a:avLst/>
          </a:prstGeom>
          <a:effectLst/>
        </p:spPr>
      </p:pic>
      <p:sp>
        <p:nvSpPr>
          <p:cNvPr id="2" name="Title 1">
            <a:extLst>
              <a:ext uri="{FF2B5EF4-FFF2-40B4-BE49-F238E27FC236}">
                <a16:creationId xmlns:a16="http://schemas.microsoft.com/office/drawing/2014/main" id="{A2BFDE69-B362-DF48-11F4-F52E7C59DE64}"/>
              </a:ext>
            </a:extLst>
          </p:cNvPr>
          <p:cNvSpPr>
            <a:spLocks noGrp="1"/>
          </p:cNvSpPr>
          <p:nvPr>
            <p:ph type="title"/>
          </p:nvPr>
        </p:nvSpPr>
        <p:spPr>
          <a:xfrm>
            <a:off x="205047" y="442637"/>
            <a:ext cx="4232042" cy="4773940"/>
          </a:xfrm>
        </p:spPr>
        <p:txBody>
          <a:bodyPr>
            <a:normAutofit/>
          </a:bodyPr>
          <a:lstStyle/>
          <a:p>
            <a:br>
              <a:rPr lang="en-US" sz="5400" dirty="0"/>
            </a:br>
            <a:r>
              <a:rPr lang="en-GB" sz="3400" b="1" i="0" dirty="0">
                <a:solidFill>
                  <a:srgbClr val="0000FF"/>
                </a:solidFill>
                <a:effectLst/>
                <a:latin typeface="Monda"/>
              </a:rPr>
              <a:t>Can’t Say: “Yes or No”:</a:t>
            </a:r>
            <a:br>
              <a:rPr lang="en-GB" sz="1600" b="0" i="0" dirty="0">
                <a:solidFill>
                  <a:srgbClr val="555555"/>
                </a:solidFill>
                <a:effectLst/>
                <a:latin typeface="Monda"/>
              </a:rPr>
            </a:br>
            <a:endParaRPr lang="en-US" sz="4000" b="1" dirty="0"/>
          </a:p>
        </p:txBody>
      </p:sp>
      <p:sp>
        <p:nvSpPr>
          <p:cNvPr id="4" name="TextBox 3">
            <a:extLst>
              <a:ext uri="{FF2B5EF4-FFF2-40B4-BE49-F238E27FC236}">
                <a16:creationId xmlns:a16="http://schemas.microsoft.com/office/drawing/2014/main" id="{562D17AD-E9C3-B6D0-1211-5D56D3126F2D}"/>
              </a:ext>
            </a:extLst>
          </p:cNvPr>
          <p:cNvSpPr txBox="1"/>
          <p:nvPr/>
        </p:nvSpPr>
        <p:spPr>
          <a:xfrm>
            <a:off x="4965431" y="110394"/>
            <a:ext cx="7021522" cy="615553"/>
          </a:xfrm>
          <a:prstGeom prst="rect">
            <a:avLst/>
          </a:prstGeom>
          <a:noFill/>
        </p:spPr>
        <p:txBody>
          <a:bodyPr wrap="square" rtlCol="0">
            <a:spAutoFit/>
          </a:bodyPr>
          <a:lstStyle/>
          <a:p>
            <a:r>
              <a:rPr lang="en-US" sz="3400" b="1" dirty="0"/>
              <a:t>This is how you do it.  </a:t>
            </a:r>
          </a:p>
        </p:txBody>
      </p:sp>
      <p:sp>
        <p:nvSpPr>
          <p:cNvPr id="5" name="Content Placeholder 4">
            <a:extLst>
              <a:ext uri="{FF2B5EF4-FFF2-40B4-BE49-F238E27FC236}">
                <a16:creationId xmlns:a16="http://schemas.microsoft.com/office/drawing/2014/main" id="{E0A7466A-A87F-0AB3-037C-A5B770816503}"/>
              </a:ext>
            </a:extLst>
          </p:cNvPr>
          <p:cNvSpPr>
            <a:spLocks noGrp="1"/>
          </p:cNvSpPr>
          <p:nvPr>
            <p:ph idx="1"/>
          </p:nvPr>
        </p:nvSpPr>
        <p:spPr>
          <a:xfrm>
            <a:off x="4965430" y="1244185"/>
            <a:ext cx="6726898" cy="4422098"/>
          </a:xfrm>
        </p:spPr>
        <p:txBody>
          <a:bodyPr>
            <a:normAutofit/>
          </a:bodyPr>
          <a:lstStyle/>
          <a:p>
            <a:pPr marL="0" indent="0">
              <a:buNone/>
            </a:pPr>
            <a:r>
              <a:rPr lang="en-GB" sz="3200" b="0" i="0" dirty="0">
                <a:effectLst/>
                <a:latin typeface="Monda"/>
              </a:rPr>
              <a:t>Pair work/group work/T-SS</a:t>
            </a:r>
          </a:p>
          <a:p>
            <a:pPr marL="0" indent="0">
              <a:buNone/>
            </a:pPr>
            <a:r>
              <a:rPr lang="en-GB" sz="3200" dirty="0">
                <a:latin typeface="Monda"/>
              </a:rPr>
              <a:t>One s</a:t>
            </a:r>
            <a:r>
              <a:rPr lang="en-GB" sz="3200" b="0" i="0" dirty="0">
                <a:effectLst/>
                <a:latin typeface="Monda"/>
              </a:rPr>
              <a:t>tudent asks the other questions to try to get them to say, “Yes or No”. </a:t>
            </a:r>
          </a:p>
          <a:p>
            <a:pPr marL="0" indent="0">
              <a:buNone/>
            </a:pPr>
            <a:endParaRPr lang="en-GB" sz="3200" b="0" i="0" dirty="0">
              <a:effectLst/>
              <a:latin typeface="Monda"/>
            </a:endParaRPr>
          </a:p>
          <a:p>
            <a:pPr marL="0" indent="0">
              <a:buNone/>
            </a:pPr>
            <a:r>
              <a:rPr lang="en-GB" sz="3200" b="0" i="0" dirty="0">
                <a:effectLst/>
                <a:latin typeface="Monda"/>
              </a:rPr>
              <a:t>The other student </a:t>
            </a:r>
            <a:r>
              <a:rPr lang="en-GB" sz="3200" b="1" i="0" dirty="0">
                <a:effectLst/>
                <a:latin typeface="Monda"/>
              </a:rPr>
              <a:t>must answer the questions, but without saying “Yes or No”. </a:t>
            </a:r>
            <a:r>
              <a:rPr lang="en-GB" sz="3200" b="0" i="0" dirty="0">
                <a:effectLst/>
                <a:latin typeface="Monda"/>
              </a:rPr>
              <a:t>It’s a fun activity that requires students to think on their feet.</a:t>
            </a:r>
            <a:endParaRPr lang="en-US" sz="3200" dirty="0"/>
          </a:p>
        </p:txBody>
      </p:sp>
      <p:pic>
        <p:nvPicPr>
          <p:cNvPr id="3" name="图片 2">
            <a:extLst>
              <a:ext uri="{FF2B5EF4-FFF2-40B4-BE49-F238E27FC236}">
                <a16:creationId xmlns:a16="http://schemas.microsoft.com/office/drawing/2014/main" id="{39AFB550-BE05-0001-E548-B3C337D5BB9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892" y="-810214"/>
            <a:ext cx="5011402" cy="2505701"/>
          </a:xfrm>
          <a:prstGeom prst="rect">
            <a:avLst/>
          </a:prstGeom>
        </p:spPr>
      </p:pic>
    </p:spTree>
    <p:extLst>
      <p:ext uri="{BB962C8B-B14F-4D97-AF65-F5344CB8AC3E}">
        <p14:creationId xmlns:p14="http://schemas.microsoft.com/office/powerpoint/2010/main" val="204645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7261B-07A7-063A-6D93-F94E9F334F9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Some teachers’ reflection</a:t>
            </a:r>
          </a:p>
        </p:txBody>
      </p:sp>
      <p:pic>
        <p:nvPicPr>
          <p:cNvPr id="11" name="Content Placeholder 10" descr="A picture containing timeline&#10;&#10;Description automatically generated">
            <a:extLst>
              <a:ext uri="{FF2B5EF4-FFF2-40B4-BE49-F238E27FC236}">
                <a16:creationId xmlns:a16="http://schemas.microsoft.com/office/drawing/2014/main" id="{6F572A31-9B1E-913E-AFC4-B56ABA45D1F8}"/>
              </a:ext>
            </a:extLst>
          </p:cNvPr>
          <p:cNvPicPr>
            <a:picLocks noGrp="1" noChangeAspect="1"/>
          </p:cNvPicPr>
          <p:nvPr>
            <p:ph idx="1"/>
          </p:nvPr>
        </p:nvPicPr>
        <p:blipFill>
          <a:blip r:embed="rId2"/>
          <a:stretch>
            <a:fillRect/>
          </a:stretch>
        </p:blipFill>
        <p:spPr>
          <a:xfrm>
            <a:off x="3675888" y="448056"/>
            <a:ext cx="7876032" cy="5438667"/>
          </a:xfrm>
        </p:spPr>
      </p:pic>
      <p:pic>
        <p:nvPicPr>
          <p:cNvPr id="3" name="图片 2">
            <a:extLst>
              <a:ext uri="{FF2B5EF4-FFF2-40B4-BE49-F238E27FC236}">
                <a16:creationId xmlns:a16="http://schemas.microsoft.com/office/drawing/2014/main" id="{2DBF2BA9-B21A-01A7-4CC3-5A0B9C6F27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4829" y="-927482"/>
            <a:ext cx="5011402" cy="2505701"/>
          </a:xfrm>
          <a:prstGeom prst="rect">
            <a:avLst/>
          </a:prstGeom>
        </p:spPr>
      </p:pic>
    </p:spTree>
    <p:extLst>
      <p:ext uri="{BB962C8B-B14F-4D97-AF65-F5344CB8AC3E}">
        <p14:creationId xmlns:p14="http://schemas.microsoft.com/office/powerpoint/2010/main" val="235265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lems">
            <a:extLst>
              <a:ext uri="{FF2B5EF4-FFF2-40B4-BE49-F238E27FC236}">
                <a16:creationId xmlns:a16="http://schemas.microsoft.com/office/drawing/2014/main" id="{6E8EB277-07C7-3673-BB92-108E0B4050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336" y="780842"/>
            <a:ext cx="7367108" cy="5296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53FC0-9F29-F857-E870-032A4195ED7A}"/>
              </a:ext>
            </a:extLst>
          </p:cNvPr>
          <p:cNvSpPr txBox="1"/>
          <p:nvPr/>
        </p:nvSpPr>
        <p:spPr>
          <a:xfrm>
            <a:off x="10733649" y="6344529"/>
            <a:ext cx="1123706" cy="369332"/>
          </a:xfrm>
          <a:prstGeom prst="rect">
            <a:avLst/>
          </a:prstGeom>
          <a:noFill/>
        </p:spPr>
        <p:txBody>
          <a:bodyPr wrap="none" rtlCol="0">
            <a:spAutoFit/>
          </a:bodyPr>
          <a:lstStyle/>
          <a:p>
            <a:r>
              <a:rPr lang="en-US" dirty="0"/>
              <a:t>Pete 2015</a:t>
            </a:r>
          </a:p>
        </p:txBody>
      </p:sp>
      <p:pic>
        <p:nvPicPr>
          <p:cNvPr id="2" name="图片 1">
            <a:extLst>
              <a:ext uri="{FF2B5EF4-FFF2-40B4-BE49-F238E27FC236}">
                <a16:creationId xmlns:a16="http://schemas.microsoft.com/office/drawing/2014/main" id="{430DA67E-8F7D-31B5-847B-255CAD0B885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63839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844F1A-C7F1-1EB8-783F-C6715077A750}"/>
              </a:ext>
            </a:extLst>
          </p:cNvPr>
          <p:cNvSpPr txBox="1">
            <a:spLocks noGrp="1"/>
          </p:cNvSpPr>
          <p:nvPr>
            <p:ph type="title"/>
          </p:nvPr>
        </p:nvSpPr>
        <p:spPr>
          <a:xfrm>
            <a:off x="594360" y="658368"/>
            <a:ext cx="3734698" cy="4123944"/>
          </a:xfrm>
          <a:prstGeom prst="rect">
            <a:avLst/>
          </a:prstGeom>
        </p:spPr>
        <p:txBody>
          <a:bodyPr vert="horz" lIns="91440" tIns="45720" rIns="91440" bIns="45720" rtlCol="0" anchor="ctr">
            <a:normAutofit/>
          </a:bodyPr>
          <a:lstStyle/>
          <a:p>
            <a:r>
              <a:rPr lang="en-US" sz="4800" b="1" kern="1200">
                <a:solidFill>
                  <a:schemeClr val="tx1"/>
                </a:solidFill>
                <a:latin typeface="+mj-lt"/>
                <a:ea typeface="+mj-ea"/>
                <a:cs typeface="+mj-cs"/>
              </a:rPr>
              <a:t>So, how can we overcome these challenges? </a:t>
            </a:r>
          </a:p>
        </p:txBody>
      </p:sp>
      <p:grpSp>
        <p:nvGrpSpPr>
          <p:cNvPr id="12" name="Group 11">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13"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Hands holding each other's wrists and interlinked to form a circle">
            <a:extLst>
              <a:ext uri="{FF2B5EF4-FFF2-40B4-BE49-F238E27FC236}">
                <a16:creationId xmlns:a16="http://schemas.microsoft.com/office/drawing/2014/main" id="{F5064AE1-AA46-0861-E2FF-2BCFD827BF01}"/>
              </a:ext>
            </a:extLst>
          </p:cNvPr>
          <p:cNvPicPr>
            <a:picLocks noChangeAspect="1"/>
          </p:cNvPicPr>
          <p:nvPr/>
        </p:nvPicPr>
        <p:blipFill>
          <a:blip r:embed="rId2"/>
          <a:stretch>
            <a:fillRect/>
          </a:stretch>
        </p:blipFill>
        <p:spPr>
          <a:xfrm>
            <a:off x="4645533" y="907188"/>
            <a:ext cx="7555992" cy="5043624"/>
          </a:xfrm>
          <a:prstGeom prst="rect">
            <a:avLst/>
          </a:prstGeom>
        </p:spPr>
      </p:pic>
      <p:sp>
        <p:nvSpPr>
          <p:cNvPr id="34" name="Rectangle 3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a:extLst>
              <a:ext uri="{FF2B5EF4-FFF2-40B4-BE49-F238E27FC236}">
                <a16:creationId xmlns:a16="http://schemas.microsoft.com/office/drawing/2014/main" id="{D93FDF01-5109-0020-86CB-108F22A2998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31363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952F-BBD7-7D28-675F-A3494DDB3F14}"/>
              </a:ext>
            </a:extLst>
          </p:cNvPr>
          <p:cNvSpPr>
            <a:spLocks noGrp="1"/>
          </p:cNvSpPr>
          <p:nvPr>
            <p:ph type="title"/>
          </p:nvPr>
        </p:nvSpPr>
        <p:spPr/>
        <p:txBody>
          <a:bodyPr/>
          <a:lstStyle/>
          <a:p>
            <a:r>
              <a:rPr lang="en-GB" b="1" dirty="0">
                <a:solidFill>
                  <a:srgbClr val="111111"/>
                </a:solidFill>
                <a:latin typeface="Helvetica Neue" panose="02000503000000020004" pitchFamily="2" charset="0"/>
              </a:rPr>
              <a:t>Reflection may help with solutions</a:t>
            </a:r>
            <a:endParaRPr lang="en-US" dirty="0"/>
          </a:p>
        </p:txBody>
      </p:sp>
      <p:sp>
        <p:nvSpPr>
          <p:cNvPr id="3" name="Content Placeholder 2">
            <a:extLst>
              <a:ext uri="{FF2B5EF4-FFF2-40B4-BE49-F238E27FC236}">
                <a16:creationId xmlns:a16="http://schemas.microsoft.com/office/drawing/2014/main" id="{B9FA002C-9356-3EC0-DDCA-E32F6DE94A37}"/>
              </a:ext>
            </a:extLst>
          </p:cNvPr>
          <p:cNvSpPr>
            <a:spLocks noGrp="1"/>
          </p:cNvSpPr>
          <p:nvPr>
            <p:ph idx="1"/>
          </p:nvPr>
        </p:nvSpPr>
        <p:spPr>
          <a:xfrm>
            <a:off x="838200" y="1690688"/>
            <a:ext cx="10515600" cy="4802187"/>
          </a:xfrm>
        </p:spPr>
        <p:txBody>
          <a:bodyPr>
            <a:normAutofit fontScale="92500" lnSpcReduction="20000"/>
          </a:bodyPr>
          <a:lstStyle/>
          <a:p>
            <a:pPr algn="l">
              <a:buFont typeface="Arial" panose="020B0604020202020204" pitchFamily="34" charset="0"/>
              <a:buChar char="•"/>
            </a:pPr>
            <a:r>
              <a:rPr lang="en-GB" b="1" i="1" u="none" strike="noStrike" dirty="0">
                <a:solidFill>
                  <a:srgbClr val="111111"/>
                </a:solidFill>
                <a:effectLst/>
                <a:latin typeface="+mj-lt"/>
              </a:rPr>
              <a:t>Do I make students feel more nervous by nominating them? Can I change my nomination techniques to limit this?</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Are my instructions clear? </a:t>
            </a:r>
          </a:p>
          <a:p>
            <a:pPr algn="l">
              <a:buFont typeface="Arial" panose="020B0604020202020204" pitchFamily="34" charset="0"/>
              <a:buChar char="•"/>
            </a:pPr>
            <a:r>
              <a:rPr lang="en-GB" b="1" i="1" u="none" strike="noStrike" dirty="0">
                <a:solidFill>
                  <a:srgbClr val="111111"/>
                </a:solidFill>
                <a:effectLst/>
                <a:latin typeface="+mj-lt"/>
              </a:rPr>
              <a:t>Have I learnt enough about the students? </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Have the class always been quiet? How is their rapport in other classes with other teachers? </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Are my learners familiar with communicative tasks and my expectations?</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Am I scaffolding tasks effectively? </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Am I providing process language when it’s needed? </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Do students understand what they are achieving in each task? </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Are tasks too difficult/too </a:t>
            </a:r>
            <a:r>
              <a:rPr lang="en-GB" b="1" i="1" u="none" strike="noStrike" dirty="0" err="1">
                <a:solidFill>
                  <a:srgbClr val="111111"/>
                </a:solidFill>
                <a:effectLst/>
                <a:latin typeface="+mj-lt"/>
              </a:rPr>
              <a:t>esay</a:t>
            </a:r>
            <a:r>
              <a:rPr lang="en-GB" b="1" i="1" u="none" strike="noStrike" dirty="0">
                <a:solidFill>
                  <a:srgbClr val="111111"/>
                </a:solidFill>
                <a:effectLst/>
                <a:latin typeface="+mj-lt"/>
              </a:rPr>
              <a:t>?</a:t>
            </a:r>
            <a:endParaRPr lang="en-GB" b="1" i="0" u="none" strike="noStrike" dirty="0">
              <a:solidFill>
                <a:srgbClr val="111111"/>
              </a:solidFill>
              <a:effectLst/>
              <a:latin typeface="+mj-lt"/>
            </a:endParaRPr>
          </a:p>
          <a:p>
            <a:pPr algn="l">
              <a:buFont typeface="Arial" panose="020B0604020202020204" pitchFamily="34" charset="0"/>
              <a:buChar char="•"/>
            </a:pPr>
            <a:r>
              <a:rPr lang="en-GB" b="1" i="1" u="none" strike="noStrike" dirty="0">
                <a:solidFill>
                  <a:srgbClr val="111111"/>
                </a:solidFill>
                <a:effectLst/>
                <a:latin typeface="+mj-lt"/>
              </a:rPr>
              <a:t>Am I personalising the lesson topic effectively?</a:t>
            </a:r>
            <a:endParaRPr lang="en-GB" b="1" i="0" u="none" strike="noStrike" dirty="0">
              <a:solidFill>
                <a:srgbClr val="111111"/>
              </a:solidFill>
              <a:effectLst/>
              <a:latin typeface="+mj-lt"/>
            </a:endParaRPr>
          </a:p>
          <a:p>
            <a:pPr marL="0" indent="0">
              <a:buNone/>
            </a:pPr>
            <a:endParaRPr lang="en-US" dirty="0"/>
          </a:p>
        </p:txBody>
      </p:sp>
      <p:pic>
        <p:nvPicPr>
          <p:cNvPr id="4" name="图片 3">
            <a:extLst>
              <a:ext uri="{FF2B5EF4-FFF2-40B4-BE49-F238E27FC236}">
                <a16:creationId xmlns:a16="http://schemas.microsoft.com/office/drawing/2014/main" id="{63E1ADE3-DD9A-1F0B-6C23-17E6713EB8B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5287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CCFD-6C8F-47A2-B038-49FE41AF5B9F}"/>
              </a:ext>
            </a:extLst>
          </p:cNvPr>
          <p:cNvSpPr>
            <a:spLocks noGrp="1"/>
          </p:cNvSpPr>
          <p:nvPr>
            <p:ph type="title"/>
          </p:nvPr>
        </p:nvSpPr>
        <p:spPr>
          <a:xfrm>
            <a:off x="1116494" y="444637"/>
            <a:ext cx="10515600" cy="1325563"/>
          </a:xfrm>
        </p:spPr>
        <p:txBody>
          <a:bodyPr>
            <a:normAutofit/>
          </a:bodyPr>
          <a:lstStyle/>
          <a:p>
            <a:r>
              <a:rPr lang="en-GB" b="1" dirty="0">
                <a:latin typeface="+mn-lt"/>
              </a:rPr>
              <a:t>Tips for Getting Teenagers Talking</a:t>
            </a:r>
          </a:p>
        </p:txBody>
      </p:sp>
      <p:graphicFrame>
        <p:nvGraphicFramePr>
          <p:cNvPr id="5" name="Content Placeholder 2">
            <a:extLst>
              <a:ext uri="{FF2B5EF4-FFF2-40B4-BE49-F238E27FC236}">
                <a16:creationId xmlns:a16="http://schemas.microsoft.com/office/drawing/2014/main" id="{138F2751-880C-42B0-A28B-5EF8CB8FEB54}"/>
              </a:ext>
            </a:extLst>
          </p:cNvPr>
          <p:cNvGraphicFramePr>
            <a:graphicFrameLocks noGrp="1"/>
          </p:cNvGraphicFramePr>
          <p:nvPr>
            <p:ph idx="1"/>
            <p:extLst>
              <p:ext uri="{D42A27DB-BD31-4B8C-83A1-F6EECF244321}">
                <p14:modId xmlns:p14="http://schemas.microsoft.com/office/powerpoint/2010/main" val="2999725319"/>
              </p:ext>
            </p:extLst>
          </p:nvPr>
        </p:nvGraphicFramePr>
        <p:xfrm>
          <a:off x="132521" y="1404730"/>
          <a:ext cx="11688417" cy="545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3CAB2F90-5FCD-8AD8-41E9-3D9A533353D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11416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BCCFD-6C8F-47A2-B038-49FE41AF5B9F}"/>
              </a:ext>
            </a:extLst>
          </p:cNvPr>
          <p:cNvSpPr>
            <a:spLocks noGrp="1"/>
          </p:cNvSpPr>
          <p:nvPr>
            <p:ph type="title"/>
          </p:nvPr>
        </p:nvSpPr>
        <p:spPr>
          <a:xfrm>
            <a:off x="6513788" y="365125"/>
            <a:ext cx="5287148" cy="1807305"/>
          </a:xfrm>
        </p:spPr>
        <p:txBody>
          <a:bodyPr>
            <a:normAutofit/>
          </a:bodyPr>
          <a:lstStyle/>
          <a:p>
            <a:r>
              <a:rPr lang="en-GB" sz="3400" b="1" dirty="0">
                <a:latin typeface="+mn-lt"/>
              </a:rPr>
              <a:t>Planning a Lesson that encourages teens to talk </a:t>
            </a:r>
          </a:p>
        </p:txBody>
      </p:sp>
      <p:pic>
        <p:nvPicPr>
          <p:cNvPr id="5" name="Picture 4" descr="A group of yellow figures and a red figure on the other side">
            <a:extLst>
              <a:ext uri="{FF2B5EF4-FFF2-40B4-BE49-F238E27FC236}">
                <a16:creationId xmlns:a16="http://schemas.microsoft.com/office/drawing/2014/main" id="{FBB2D3EB-982B-8DD7-0854-AABB9808D1E4}"/>
              </a:ext>
            </a:extLst>
          </p:cNvPr>
          <p:cNvPicPr>
            <a:picLocks noChangeAspect="1"/>
          </p:cNvPicPr>
          <p:nvPr/>
        </p:nvPicPr>
        <p:blipFill rotWithShape="1">
          <a:blip r:embed="rId2"/>
          <a:srcRect l="38544" r="19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32A2B0E-599D-4B46-BE9A-FAFE06CE2BA4}"/>
              </a:ext>
            </a:extLst>
          </p:cNvPr>
          <p:cNvSpPr>
            <a:spLocks noGrp="1"/>
          </p:cNvSpPr>
          <p:nvPr>
            <p:ph idx="1"/>
          </p:nvPr>
        </p:nvSpPr>
        <p:spPr>
          <a:xfrm>
            <a:off x="6513787" y="2333297"/>
            <a:ext cx="5287147" cy="3653435"/>
          </a:xfrm>
        </p:spPr>
        <p:txBody>
          <a:bodyPr>
            <a:noAutofit/>
          </a:bodyPr>
          <a:lstStyle/>
          <a:p>
            <a:r>
              <a:rPr lang="en-GB" sz="2200" dirty="0"/>
              <a:t>Clear skill focus (better one at a time)</a:t>
            </a:r>
          </a:p>
          <a:p>
            <a:r>
              <a:rPr lang="en-GB" sz="2200" dirty="0"/>
              <a:t>Authenticity (real purpose, transferrable)</a:t>
            </a:r>
          </a:p>
          <a:p>
            <a:r>
              <a:rPr lang="en-GB" sz="2200" dirty="0"/>
              <a:t>Fluency </a:t>
            </a:r>
          </a:p>
          <a:p>
            <a:r>
              <a:rPr lang="en-GB" sz="2200" dirty="0"/>
              <a:t>Accuracy</a:t>
            </a:r>
          </a:p>
          <a:p>
            <a:r>
              <a:rPr lang="en-GB" sz="2200" dirty="0"/>
              <a:t>Appropriateness (Pragmatics)</a:t>
            </a:r>
          </a:p>
          <a:p>
            <a:r>
              <a:rPr lang="en-GB" sz="2200" dirty="0"/>
              <a:t>Differentiation (top, middle and bottom)</a:t>
            </a:r>
          </a:p>
          <a:p>
            <a:r>
              <a:rPr lang="en-GB" sz="2200" dirty="0"/>
              <a:t>Assessment and Feedback (Feedforward)</a:t>
            </a:r>
          </a:p>
        </p:txBody>
      </p:sp>
      <p:pic>
        <p:nvPicPr>
          <p:cNvPr id="4" name="图片 3">
            <a:extLst>
              <a:ext uri="{FF2B5EF4-FFF2-40B4-BE49-F238E27FC236}">
                <a16:creationId xmlns:a16="http://schemas.microsoft.com/office/drawing/2014/main" id="{EB982E4A-3C80-341F-4735-002C7EA241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868" y="-913135"/>
            <a:ext cx="5011402" cy="2505701"/>
          </a:xfrm>
          <a:prstGeom prst="rect">
            <a:avLst/>
          </a:prstGeom>
        </p:spPr>
      </p:pic>
    </p:spTree>
    <p:extLst>
      <p:ext uri="{BB962C8B-B14F-4D97-AF65-F5344CB8AC3E}">
        <p14:creationId xmlns:p14="http://schemas.microsoft.com/office/powerpoint/2010/main" val="56625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B2DE-C2A3-00FF-E22A-CB85C5E3E677}"/>
              </a:ext>
            </a:extLst>
          </p:cNvPr>
          <p:cNvSpPr>
            <a:spLocks noGrp="1"/>
          </p:cNvSpPr>
          <p:nvPr>
            <p:ph type="title"/>
          </p:nvPr>
        </p:nvSpPr>
        <p:spPr>
          <a:xfrm>
            <a:off x="715017" y="591080"/>
            <a:ext cx="10515600" cy="1325563"/>
          </a:xfrm>
        </p:spPr>
        <p:txBody>
          <a:bodyPr/>
          <a:lstStyle/>
          <a:p>
            <a:r>
              <a:rPr lang="en-GB" b="1" dirty="0">
                <a:latin typeface="+mn-lt"/>
              </a:rPr>
              <a:t>Bringing the Coursebook to Life</a:t>
            </a:r>
            <a:endParaRPr lang="en-US" b="1" dirty="0"/>
          </a:p>
        </p:txBody>
      </p:sp>
      <p:pic>
        <p:nvPicPr>
          <p:cNvPr id="4" name="Content Placeholder 3">
            <a:extLst>
              <a:ext uri="{FF2B5EF4-FFF2-40B4-BE49-F238E27FC236}">
                <a16:creationId xmlns:a16="http://schemas.microsoft.com/office/drawing/2014/main" id="{D7761A66-54B9-411E-F162-9A97B5B00998}"/>
              </a:ext>
            </a:extLst>
          </p:cNvPr>
          <p:cNvPicPr>
            <a:picLocks noGrp="1" noChangeAspect="1"/>
          </p:cNvPicPr>
          <p:nvPr>
            <p:ph idx="1"/>
          </p:nvPr>
        </p:nvPicPr>
        <p:blipFill>
          <a:blip r:embed="rId2"/>
          <a:stretch>
            <a:fillRect/>
          </a:stretch>
        </p:blipFill>
        <p:spPr>
          <a:xfrm>
            <a:off x="500332" y="1449238"/>
            <a:ext cx="5595667" cy="5043637"/>
          </a:xfrm>
          <a:prstGeom prst="rect">
            <a:avLst/>
          </a:prstGeom>
        </p:spPr>
      </p:pic>
      <p:sp>
        <p:nvSpPr>
          <p:cNvPr id="6" name="TextBox 5">
            <a:extLst>
              <a:ext uri="{FF2B5EF4-FFF2-40B4-BE49-F238E27FC236}">
                <a16:creationId xmlns:a16="http://schemas.microsoft.com/office/drawing/2014/main" id="{EED69F33-96B5-6B42-74E1-5142F2B1AE4E}"/>
              </a:ext>
            </a:extLst>
          </p:cNvPr>
          <p:cNvSpPr txBox="1"/>
          <p:nvPr/>
        </p:nvSpPr>
        <p:spPr>
          <a:xfrm>
            <a:off x="772065" y="6123543"/>
            <a:ext cx="6098874" cy="369332"/>
          </a:xfrm>
          <a:prstGeom prst="rect">
            <a:avLst/>
          </a:prstGeom>
          <a:noFill/>
        </p:spPr>
        <p:txBody>
          <a:bodyPr wrap="square">
            <a:spAutoFit/>
          </a:bodyPr>
          <a:lstStyle/>
          <a:p>
            <a:pPr marL="0" indent="0">
              <a:buNone/>
            </a:pPr>
            <a:r>
              <a:rPr lang="en-GB" dirty="0"/>
              <a:t>(from Solutions Elementary lesson 7D)</a:t>
            </a:r>
          </a:p>
        </p:txBody>
      </p:sp>
      <p:sp>
        <p:nvSpPr>
          <p:cNvPr id="7" name="TextBox 6">
            <a:extLst>
              <a:ext uri="{FF2B5EF4-FFF2-40B4-BE49-F238E27FC236}">
                <a16:creationId xmlns:a16="http://schemas.microsoft.com/office/drawing/2014/main" id="{A4DD877E-4B52-FBA9-3064-760752F0766D}"/>
              </a:ext>
            </a:extLst>
          </p:cNvPr>
          <p:cNvSpPr txBox="1"/>
          <p:nvPr/>
        </p:nvSpPr>
        <p:spPr>
          <a:xfrm>
            <a:off x="6366295" y="2642262"/>
            <a:ext cx="5651355" cy="2092881"/>
          </a:xfrm>
          <a:prstGeom prst="rect">
            <a:avLst/>
          </a:prstGeom>
          <a:noFill/>
        </p:spPr>
        <p:txBody>
          <a:bodyPr wrap="none" rtlCol="0">
            <a:spAutoFit/>
          </a:bodyPr>
          <a:lstStyle/>
          <a:p>
            <a:r>
              <a:rPr lang="en-US" sz="2600" b="1" dirty="0"/>
              <a:t>Think how you can use task 8 and 9 </a:t>
            </a:r>
          </a:p>
          <a:p>
            <a:r>
              <a:rPr lang="en-US" sz="2600" b="1" dirty="0"/>
              <a:t> in your classroom creatively?</a:t>
            </a:r>
          </a:p>
          <a:p>
            <a:endParaRPr lang="en-US" sz="2600" b="1" dirty="0"/>
          </a:p>
          <a:p>
            <a:r>
              <a:rPr lang="en-US" sz="2600" b="1" dirty="0"/>
              <a:t>Try to make your tasks more interactive</a:t>
            </a:r>
          </a:p>
          <a:p>
            <a:r>
              <a:rPr lang="en-US" sz="2600" b="1" dirty="0"/>
              <a:t>allow students to move… </a:t>
            </a:r>
          </a:p>
        </p:txBody>
      </p:sp>
      <p:pic>
        <p:nvPicPr>
          <p:cNvPr id="3" name="图片 2">
            <a:extLst>
              <a:ext uri="{FF2B5EF4-FFF2-40B4-BE49-F238E27FC236}">
                <a16:creationId xmlns:a16="http://schemas.microsoft.com/office/drawing/2014/main" id="{90EDA59A-7E54-AA40-1B06-1405451125E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4441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EC5A-B17A-3ED1-BE74-CA84CFAE0C29}"/>
              </a:ext>
            </a:extLst>
          </p:cNvPr>
          <p:cNvSpPr>
            <a:spLocks noGrp="1"/>
          </p:cNvSpPr>
          <p:nvPr>
            <p:ph type="title"/>
          </p:nvPr>
        </p:nvSpPr>
        <p:spPr/>
        <p:txBody>
          <a:bodyPr/>
          <a:lstStyle/>
          <a:p>
            <a:r>
              <a:rPr lang="en-US" b="1" dirty="0"/>
              <a:t>Bingo! </a:t>
            </a:r>
          </a:p>
        </p:txBody>
      </p:sp>
      <p:pic>
        <p:nvPicPr>
          <p:cNvPr id="4" name="Content Placeholder 4">
            <a:extLst>
              <a:ext uri="{FF2B5EF4-FFF2-40B4-BE49-F238E27FC236}">
                <a16:creationId xmlns:a16="http://schemas.microsoft.com/office/drawing/2014/main" id="{AA52E2E5-D5CA-B1FC-815F-140FDE38841B}"/>
              </a:ext>
            </a:extLst>
          </p:cNvPr>
          <p:cNvPicPr>
            <a:picLocks noGrp="1" noChangeAspect="1"/>
          </p:cNvPicPr>
          <p:nvPr>
            <p:ph idx="1"/>
          </p:nvPr>
        </p:nvPicPr>
        <p:blipFill>
          <a:blip r:embed="rId3"/>
          <a:stretch>
            <a:fillRect/>
          </a:stretch>
        </p:blipFill>
        <p:spPr>
          <a:xfrm>
            <a:off x="555766" y="1690688"/>
            <a:ext cx="3929969" cy="2191109"/>
          </a:xfrm>
        </p:spPr>
      </p:pic>
      <p:sp>
        <p:nvSpPr>
          <p:cNvPr id="6" name="TextBox 5">
            <a:extLst>
              <a:ext uri="{FF2B5EF4-FFF2-40B4-BE49-F238E27FC236}">
                <a16:creationId xmlns:a16="http://schemas.microsoft.com/office/drawing/2014/main" id="{7C8A8203-91C6-6475-3513-DB7EC5B1663A}"/>
              </a:ext>
            </a:extLst>
          </p:cNvPr>
          <p:cNvSpPr txBox="1"/>
          <p:nvPr/>
        </p:nvSpPr>
        <p:spPr>
          <a:xfrm>
            <a:off x="4623758" y="1027906"/>
            <a:ext cx="7154811" cy="5632311"/>
          </a:xfrm>
          <a:prstGeom prst="rect">
            <a:avLst/>
          </a:prstGeom>
          <a:noFill/>
        </p:spPr>
        <p:txBody>
          <a:bodyPr wrap="square" rtlCol="0">
            <a:spAutoFit/>
          </a:bodyPr>
          <a:lstStyle/>
          <a:p>
            <a:endParaRPr lang="en-US" sz="2000" b="1" dirty="0"/>
          </a:p>
          <a:p>
            <a:r>
              <a:rPr lang="en-US" sz="2000" b="1" dirty="0"/>
              <a:t>1. Create  a bingo sheet with all the same prompts  (consider differentiate the prompts)  explain why and when (small talk-social, relationship, caring…)</a:t>
            </a:r>
          </a:p>
          <a:p>
            <a:endParaRPr lang="en-US" sz="2000" b="1" dirty="0"/>
          </a:p>
          <a:p>
            <a:r>
              <a:rPr lang="en-US" sz="2000" b="1" dirty="0"/>
              <a:t>2. Ss each has a bingo sheet, and they  </a:t>
            </a:r>
            <a:r>
              <a:rPr lang="en-US" altLang="zh-CN" sz="2000" b="1" dirty="0"/>
              <a:t>need</a:t>
            </a:r>
            <a:r>
              <a:rPr lang="zh-CN" altLang="en-US" sz="2000" b="1" dirty="0"/>
              <a:t> </a:t>
            </a:r>
            <a:r>
              <a:rPr lang="en-US" altLang="zh-CN" sz="2000" b="1" dirty="0"/>
              <a:t>to ask those questions to </a:t>
            </a:r>
            <a:r>
              <a:rPr lang="en-US" altLang="zh-CN" sz="2000" b="1" i="1" dirty="0">
                <a:solidFill>
                  <a:srgbClr val="FF0000"/>
                </a:solidFill>
              </a:rPr>
              <a:t>different</a:t>
            </a:r>
            <a:r>
              <a:rPr lang="en-US" altLang="zh-CN" sz="2000" b="1" dirty="0"/>
              <a:t> c</a:t>
            </a:r>
            <a:r>
              <a:rPr lang="en-US" sz="2000" b="1" dirty="0"/>
              <a:t>lassmates to collect yes/no answers (a different person for each box)</a:t>
            </a:r>
          </a:p>
          <a:p>
            <a:endParaRPr lang="en-US" sz="2000" b="1" dirty="0"/>
          </a:p>
          <a:p>
            <a:r>
              <a:rPr lang="en-US" sz="2000" b="1" dirty="0"/>
              <a:t>3. (set a time ) S who collects the most yeses shouts bingo, and the task ends.  The winner gets a reward. </a:t>
            </a:r>
          </a:p>
          <a:p>
            <a:endParaRPr lang="en-US" sz="2000" b="1" dirty="0"/>
          </a:p>
          <a:p>
            <a:r>
              <a:rPr lang="en-US" sz="2000" b="1" dirty="0"/>
              <a:t>4. Ss prepare to report back to class  (like a survey, allow “pass” or Ss nomination)</a:t>
            </a:r>
          </a:p>
          <a:p>
            <a:endParaRPr lang="en-US" sz="2000" b="1" dirty="0"/>
          </a:p>
          <a:p>
            <a:r>
              <a:rPr lang="en-US" sz="2000" b="1" dirty="0"/>
              <a:t>5. Ter gives feedback and recap the purpose </a:t>
            </a:r>
          </a:p>
          <a:p>
            <a:endParaRPr lang="en-US" sz="2000" b="1" dirty="0"/>
          </a:p>
          <a:p>
            <a:r>
              <a:rPr lang="en-US" sz="2000" b="1" dirty="0"/>
              <a:t>6. Let students design their own bingo sheet</a:t>
            </a:r>
          </a:p>
        </p:txBody>
      </p:sp>
      <p:pic>
        <p:nvPicPr>
          <p:cNvPr id="3" name="图片 2">
            <a:extLst>
              <a:ext uri="{FF2B5EF4-FFF2-40B4-BE49-F238E27FC236}">
                <a16:creationId xmlns:a16="http://schemas.microsoft.com/office/drawing/2014/main" id="{FDF4D73A-8A29-DC51-119A-7FE0195413E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9407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70F6-23E4-1457-C30F-38475DDC0D5E}"/>
              </a:ext>
            </a:extLst>
          </p:cNvPr>
          <p:cNvSpPr>
            <a:spLocks noGrp="1"/>
          </p:cNvSpPr>
          <p:nvPr>
            <p:ph type="title"/>
          </p:nvPr>
        </p:nvSpPr>
        <p:spPr/>
        <p:txBody>
          <a:bodyPr/>
          <a:lstStyle/>
          <a:p>
            <a:r>
              <a:rPr lang="en-US" dirty="0"/>
              <a:t>Bingo </a:t>
            </a:r>
          </a:p>
        </p:txBody>
      </p:sp>
      <p:pic>
        <p:nvPicPr>
          <p:cNvPr id="4" name="Content Placeholder 3">
            <a:extLst>
              <a:ext uri="{FF2B5EF4-FFF2-40B4-BE49-F238E27FC236}">
                <a16:creationId xmlns:a16="http://schemas.microsoft.com/office/drawing/2014/main" id="{EFA82B53-197B-D824-8AD6-06134B004AA1}"/>
              </a:ext>
            </a:extLst>
          </p:cNvPr>
          <p:cNvPicPr>
            <a:picLocks noGrp="1" noChangeAspect="1"/>
          </p:cNvPicPr>
          <p:nvPr>
            <p:ph idx="1"/>
          </p:nvPr>
        </p:nvPicPr>
        <p:blipFill>
          <a:blip r:embed="rId2"/>
          <a:stretch>
            <a:fillRect/>
          </a:stretch>
        </p:blipFill>
        <p:spPr>
          <a:xfrm>
            <a:off x="199845" y="1690688"/>
            <a:ext cx="3889075" cy="4802187"/>
          </a:xfrm>
          <a:prstGeom prst="rect">
            <a:avLst/>
          </a:prstGeom>
        </p:spPr>
      </p:pic>
      <p:pic>
        <p:nvPicPr>
          <p:cNvPr id="6" name="Picture 5" descr="Table&#10;&#10;Description automatically generated">
            <a:extLst>
              <a:ext uri="{FF2B5EF4-FFF2-40B4-BE49-F238E27FC236}">
                <a16:creationId xmlns:a16="http://schemas.microsoft.com/office/drawing/2014/main" id="{A8434B0D-F992-3AF0-08E5-177AEB741FE8}"/>
              </a:ext>
            </a:extLst>
          </p:cNvPr>
          <p:cNvPicPr>
            <a:picLocks noChangeAspect="1"/>
          </p:cNvPicPr>
          <p:nvPr/>
        </p:nvPicPr>
        <p:blipFill>
          <a:blip r:embed="rId3"/>
          <a:stretch>
            <a:fillRect/>
          </a:stretch>
        </p:blipFill>
        <p:spPr>
          <a:xfrm>
            <a:off x="4419600" y="1190445"/>
            <a:ext cx="7364083" cy="5520906"/>
          </a:xfrm>
          <a:prstGeom prst="rect">
            <a:avLst/>
          </a:prstGeom>
        </p:spPr>
      </p:pic>
      <p:pic>
        <p:nvPicPr>
          <p:cNvPr id="3" name="图片 2">
            <a:extLst>
              <a:ext uri="{FF2B5EF4-FFF2-40B4-BE49-F238E27FC236}">
                <a16:creationId xmlns:a16="http://schemas.microsoft.com/office/drawing/2014/main" id="{3EDCC9B0-D486-E3B4-B509-A9657BB4AE9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82774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CCFD-6C8F-47A2-B038-49FE41AF5B9F}"/>
              </a:ext>
            </a:extLst>
          </p:cNvPr>
          <p:cNvSpPr>
            <a:spLocks noGrp="1"/>
          </p:cNvSpPr>
          <p:nvPr>
            <p:ph type="title"/>
          </p:nvPr>
        </p:nvSpPr>
        <p:spPr>
          <a:xfrm>
            <a:off x="718929" y="206098"/>
            <a:ext cx="10515600" cy="1325563"/>
          </a:xfrm>
        </p:spPr>
        <p:txBody>
          <a:bodyPr>
            <a:normAutofit/>
          </a:bodyPr>
          <a:lstStyle/>
          <a:p>
            <a:r>
              <a:rPr lang="en-GB" b="1" dirty="0">
                <a:latin typeface="+mn-lt"/>
              </a:rPr>
              <a:t>Tips for Getting Teenagers Talking</a:t>
            </a:r>
          </a:p>
        </p:txBody>
      </p:sp>
      <p:graphicFrame>
        <p:nvGraphicFramePr>
          <p:cNvPr id="5" name="Content Placeholder 2">
            <a:extLst>
              <a:ext uri="{FF2B5EF4-FFF2-40B4-BE49-F238E27FC236}">
                <a16:creationId xmlns:a16="http://schemas.microsoft.com/office/drawing/2014/main" id="{138F2751-880C-42B0-A28B-5EF8CB8FEB54}"/>
              </a:ext>
            </a:extLst>
          </p:cNvPr>
          <p:cNvGraphicFramePr>
            <a:graphicFrameLocks noGrp="1"/>
          </p:cNvGraphicFramePr>
          <p:nvPr>
            <p:ph idx="1"/>
          </p:nvPr>
        </p:nvGraphicFramePr>
        <p:xfrm>
          <a:off x="132521" y="1404730"/>
          <a:ext cx="11688417" cy="545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0DC2D1CF-C42D-BD6F-4345-7386AC9EC32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55868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7816-81B2-7BB3-F8FF-4CEB022314DD}"/>
              </a:ext>
            </a:extLst>
          </p:cNvPr>
          <p:cNvSpPr>
            <a:spLocks noGrp="1"/>
          </p:cNvSpPr>
          <p:nvPr>
            <p:ph type="title"/>
          </p:nvPr>
        </p:nvSpPr>
        <p:spPr>
          <a:xfrm>
            <a:off x="893860" y="595712"/>
            <a:ext cx="10515600" cy="1325563"/>
          </a:xfrm>
        </p:spPr>
        <p:txBody>
          <a:bodyPr/>
          <a:lstStyle/>
          <a:p>
            <a:r>
              <a:rPr lang="en-US" dirty="0"/>
              <a:t>Where did I get my inspiration from?  </a:t>
            </a:r>
          </a:p>
        </p:txBody>
      </p:sp>
      <p:pic>
        <p:nvPicPr>
          <p:cNvPr id="4" name="1393_1670422687">
            <a:hlinkClick r:id="" action="ppaction://media"/>
            <a:extLst>
              <a:ext uri="{FF2B5EF4-FFF2-40B4-BE49-F238E27FC236}">
                <a16:creationId xmlns:a16="http://schemas.microsoft.com/office/drawing/2014/main" id="{9EB8CD7F-01B4-B142-8319-42EBFB5CF2B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8850" y="1825625"/>
            <a:ext cx="7732713" cy="4351338"/>
          </a:xfrm>
        </p:spPr>
      </p:pic>
      <p:pic>
        <p:nvPicPr>
          <p:cNvPr id="3" name="图片 2">
            <a:extLst>
              <a:ext uri="{FF2B5EF4-FFF2-40B4-BE49-F238E27FC236}">
                <a16:creationId xmlns:a16="http://schemas.microsoft.com/office/drawing/2014/main" id="{39AFB550-BE05-0001-E548-B3C337D5BB9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161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EC5A-B17A-3ED1-BE74-CA84CFAE0C29}"/>
              </a:ext>
            </a:extLst>
          </p:cNvPr>
          <p:cNvSpPr>
            <a:spLocks noGrp="1"/>
          </p:cNvSpPr>
          <p:nvPr>
            <p:ph type="title"/>
          </p:nvPr>
        </p:nvSpPr>
        <p:spPr/>
        <p:txBody>
          <a:bodyPr/>
          <a:lstStyle/>
          <a:p>
            <a:r>
              <a:rPr lang="en-US" dirty="0"/>
              <a:t>Bingo! </a:t>
            </a:r>
            <a:r>
              <a:rPr lang="en-US" sz="2800" b="1" dirty="0"/>
              <a:t>What other language points can we practice with Bingo? </a:t>
            </a:r>
          </a:p>
        </p:txBody>
      </p:sp>
      <p:pic>
        <p:nvPicPr>
          <p:cNvPr id="4" name="Content Placeholder 4">
            <a:extLst>
              <a:ext uri="{FF2B5EF4-FFF2-40B4-BE49-F238E27FC236}">
                <a16:creationId xmlns:a16="http://schemas.microsoft.com/office/drawing/2014/main" id="{AA52E2E5-D5CA-B1FC-815F-140FDE38841B}"/>
              </a:ext>
            </a:extLst>
          </p:cNvPr>
          <p:cNvPicPr>
            <a:picLocks noGrp="1" noChangeAspect="1"/>
          </p:cNvPicPr>
          <p:nvPr>
            <p:ph idx="1"/>
          </p:nvPr>
        </p:nvPicPr>
        <p:blipFill>
          <a:blip r:embed="rId2"/>
          <a:stretch>
            <a:fillRect/>
          </a:stretch>
        </p:blipFill>
        <p:spPr>
          <a:xfrm>
            <a:off x="573019" y="1690688"/>
            <a:ext cx="5244860" cy="4330550"/>
          </a:xfrm>
        </p:spPr>
      </p:pic>
      <p:sp>
        <p:nvSpPr>
          <p:cNvPr id="3" name="TextBox 2">
            <a:extLst>
              <a:ext uri="{FF2B5EF4-FFF2-40B4-BE49-F238E27FC236}">
                <a16:creationId xmlns:a16="http://schemas.microsoft.com/office/drawing/2014/main" id="{C523B170-7A86-B64B-A777-2BD7B4575019}"/>
              </a:ext>
            </a:extLst>
          </p:cNvPr>
          <p:cNvSpPr txBox="1"/>
          <p:nvPr/>
        </p:nvSpPr>
        <p:spPr>
          <a:xfrm>
            <a:off x="6096000" y="1381179"/>
            <a:ext cx="5762445" cy="5632311"/>
          </a:xfrm>
          <a:prstGeom prst="rect">
            <a:avLst/>
          </a:prstGeom>
          <a:noFill/>
        </p:spPr>
        <p:txBody>
          <a:bodyPr wrap="square" rtlCol="0">
            <a:spAutoFit/>
          </a:bodyPr>
          <a:lstStyle/>
          <a:p>
            <a:r>
              <a:rPr lang="en-US" sz="2000" b="1" dirty="0"/>
              <a:t>Can you… bingo </a:t>
            </a:r>
          </a:p>
          <a:p>
            <a:endParaRPr lang="en-US" sz="2000" b="1" dirty="0"/>
          </a:p>
          <a:p>
            <a:r>
              <a:rPr lang="en-US" sz="2000" b="1" dirty="0"/>
              <a:t>Do you… bingo?  Are you… bingo </a:t>
            </a:r>
          </a:p>
          <a:p>
            <a:endParaRPr lang="en-US" sz="2000" b="1" dirty="0"/>
          </a:p>
          <a:p>
            <a:r>
              <a:rPr lang="en-US" sz="2000" b="1" dirty="0"/>
              <a:t>Have you ever… bingo?  (PP)</a:t>
            </a:r>
          </a:p>
          <a:p>
            <a:endParaRPr lang="en-US" sz="2000" b="1" dirty="0"/>
          </a:p>
          <a:p>
            <a:r>
              <a:rPr lang="en-US" sz="2000" b="1" dirty="0"/>
              <a:t>Are you going to… in the summer? </a:t>
            </a:r>
          </a:p>
          <a:p>
            <a:endParaRPr lang="en-US" sz="2000" b="1" dirty="0"/>
          </a:p>
          <a:p>
            <a:r>
              <a:rPr lang="en-US" sz="2000" b="1" dirty="0"/>
              <a:t>Will you… ?</a:t>
            </a:r>
          </a:p>
          <a:p>
            <a:endParaRPr lang="en-US" sz="2000" b="1" dirty="0"/>
          </a:p>
          <a:p>
            <a:r>
              <a:rPr lang="en-US" sz="2000" b="1" dirty="0"/>
              <a:t>Had you… when you were a little kid? </a:t>
            </a:r>
          </a:p>
          <a:p>
            <a:endParaRPr lang="en-US" sz="2000" b="1" dirty="0"/>
          </a:p>
          <a:p>
            <a:r>
              <a:rPr lang="en-US" sz="2000" b="1" dirty="0"/>
              <a:t>If you had a magic wand, would you… </a:t>
            </a:r>
          </a:p>
          <a:p>
            <a:endParaRPr lang="en-US" sz="2000" b="1" dirty="0"/>
          </a:p>
          <a:p>
            <a:r>
              <a:rPr lang="en-US" sz="2000" b="1" dirty="0"/>
              <a:t>If you were a boy/girl… </a:t>
            </a:r>
          </a:p>
          <a:p>
            <a:endParaRPr lang="en-US" sz="2000" b="1" dirty="0"/>
          </a:p>
          <a:p>
            <a:r>
              <a:rPr lang="en-US" sz="2000" b="1" dirty="0"/>
              <a:t>A mixture of all tenses as a consolidation exercise </a:t>
            </a:r>
          </a:p>
          <a:p>
            <a:endParaRPr lang="en-US" sz="2000" b="1" dirty="0"/>
          </a:p>
        </p:txBody>
      </p:sp>
      <p:pic>
        <p:nvPicPr>
          <p:cNvPr id="5" name="图片 4">
            <a:extLst>
              <a:ext uri="{FF2B5EF4-FFF2-40B4-BE49-F238E27FC236}">
                <a16:creationId xmlns:a16="http://schemas.microsoft.com/office/drawing/2014/main" id="{5D864D12-BC45-3281-A97E-09945411CC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8585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34D5-961E-92FD-5DEC-BEC6E5059C61}"/>
              </a:ext>
            </a:extLst>
          </p:cNvPr>
          <p:cNvSpPr>
            <a:spLocks noGrp="1"/>
          </p:cNvSpPr>
          <p:nvPr>
            <p:ph type="title"/>
          </p:nvPr>
        </p:nvSpPr>
        <p:spPr/>
        <p:txBody>
          <a:bodyPr/>
          <a:lstStyle/>
          <a:p>
            <a:r>
              <a:rPr lang="en-US" b="1" dirty="0"/>
              <a:t>Semi-free resource </a:t>
            </a:r>
          </a:p>
        </p:txBody>
      </p:sp>
      <p:sp>
        <p:nvSpPr>
          <p:cNvPr id="3" name="Content Placeholder 2">
            <a:extLst>
              <a:ext uri="{FF2B5EF4-FFF2-40B4-BE49-F238E27FC236}">
                <a16:creationId xmlns:a16="http://schemas.microsoft.com/office/drawing/2014/main" id="{F03E6D2B-815D-CB94-F7EE-EEE11BC87132}"/>
              </a:ext>
            </a:extLst>
          </p:cNvPr>
          <p:cNvSpPr>
            <a:spLocks noGrp="1"/>
          </p:cNvSpPr>
          <p:nvPr>
            <p:ph idx="1"/>
          </p:nvPr>
        </p:nvSpPr>
        <p:spPr>
          <a:xfrm>
            <a:off x="838200" y="1825625"/>
            <a:ext cx="3785558" cy="4351338"/>
          </a:xfrm>
        </p:spPr>
        <p:txBody>
          <a:bodyPr/>
          <a:lstStyle/>
          <a:p>
            <a:pPr marL="0" indent="0">
              <a:buNone/>
            </a:pPr>
            <a:endParaRPr lang="en-US" dirty="0"/>
          </a:p>
          <a:p>
            <a:pPr marL="0" indent="0">
              <a:buNone/>
            </a:pPr>
            <a:endParaRPr lang="en-US" dirty="0"/>
          </a:p>
          <a:p>
            <a:pPr marL="0" indent="0">
              <a:buNone/>
            </a:pPr>
            <a:r>
              <a:rPr lang="en-US" dirty="0">
                <a:hlinkClick r:id="rId2"/>
              </a:rPr>
              <a:t>https://myfreebingocards.com</a:t>
            </a:r>
          </a:p>
          <a:p>
            <a:pPr marL="0" indent="0">
              <a:buNone/>
            </a:pPr>
            <a:r>
              <a:rPr lang="en-US" dirty="0">
                <a:hlinkClick r:id="rId2"/>
              </a:rPr>
              <a:t>/human-bingo/find-someone-who/edit</a:t>
            </a:r>
            <a:endParaRPr lang="en-US" dirty="0"/>
          </a:p>
          <a:p>
            <a:pPr marL="0" indent="0">
              <a:buNone/>
            </a:pPr>
            <a:endParaRPr lang="en-US" dirty="0"/>
          </a:p>
        </p:txBody>
      </p:sp>
      <p:pic>
        <p:nvPicPr>
          <p:cNvPr id="5" name="Picture 4" descr="Table&#10;&#10;Description automatically generated">
            <a:extLst>
              <a:ext uri="{FF2B5EF4-FFF2-40B4-BE49-F238E27FC236}">
                <a16:creationId xmlns:a16="http://schemas.microsoft.com/office/drawing/2014/main" id="{7EC7C469-AE39-F7BE-CC2B-442A2F514862}"/>
              </a:ext>
            </a:extLst>
          </p:cNvPr>
          <p:cNvPicPr>
            <a:picLocks noChangeAspect="1"/>
          </p:cNvPicPr>
          <p:nvPr/>
        </p:nvPicPr>
        <p:blipFill>
          <a:blip r:embed="rId3"/>
          <a:stretch>
            <a:fillRect/>
          </a:stretch>
        </p:blipFill>
        <p:spPr>
          <a:xfrm>
            <a:off x="5538158" y="552091"/>
            <a:ext cx="5969480" cy="5940783"/>
          </a:xfrm>
          <a:prstGeom prst="rect">
            <a:avLst/>
          </a:prstGeom>
        </p:spPr>
      </p:pic>
      <p:pic>
        <p:nvPicPr>
          <p:cNvPr id="4" name="图片 3">
            <a:extLst>
              <a:ext uri="{FF2B5EF4-FFF2-40B4-BE49-F238E27FC236}">
                <a16:creationId xmlns:a16="http://schemas.microsoft.com/office/drawing/2014/main" id="{FD829388-BE2D-9554-3042-3513FEC9395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67138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3992-3E89-E0AE-4D11-6B98EBD29414}"/>
              </a:ext>
            </a:extLst>
          </p:cNvPr>
          <p:cNvSpPr>
            <a:spLocks noGrp="1"/>
          </p:cNvSpPr>
          <p:nvPr>
            <p:ph type="title"/>
          </p:nvPr>
        </p:nvSpPr>
        <p:spPr/>
        <p:txBody>
          <a:bodyPr/>
          <a:lstStyle/>
          <a:p>
            <a:r>
              <a:rPr lang="en-US" dirty="0"/>
              <a:t>Some other techniques</a:t>
            </a:r>
          </a:p>
        </p:txBody>
      </p:sp>
      <p:sp>
        <p:nvSpPr>
          <p:cNvPr id="3" name="Content Placeholder 2">
            <a:extLst>
              <a:ext uri="{FF2B5EF4-FFF2-40B4-BE49-F238E27FC236}">
                <a16:creationId xmlns:a16="http://schemas.microsoft.com/office/drawing/2014/main" id="{0129D3FF-50CE-FC08-1D38-C08B4D9314C5}"/>
              </a:ext>
            </a:extLst>
          </p:cNvPr>
          <p:cNvSpPr>
            <a:spLocks noGrp="1"/>
          </p:cNvSpPr>
          <p:nvPr>
            <p:ph idx="1"/>
          </p:nvPr>
        </p:nvSpPr>
        <p:spPr>
          <a:xfrm>
            <a:off x="838200" y="1825625"/>
            <a:ext cx="6028426" cy="4667250"/>
          </a:xfrm>
        </p:spPr>
        <p:txBody>
          <a:bodyPr>
            <a:normAutofit/>
          </a:bodyPr>
          <a:lstStyle/>
          <a:p>
            <a:pPr marL="0" indent="0">
              <a:buNone/>
            </a:pPr>
            <a:endParaRPr lang="en-US" sz="2600" b="1" dirty="0"/>
          </a:p>
          <a:p>
            <a:pPr marL="514350" indent="-514350">
              <a:buAutoNum type="arabicPeriod"/>
            </a:pPr>
            <a:r>
              <a:rPr lang="en-US" sz="2600" b="1" dirty="0"/>
              <a:t>Use a lollipop method to nominate </a:t>
            </a:r>
          </a:p>
          <a:p>
            <a:pPr marL="514350" indent="-514350">
              <a:buAutoNum type="arabicPeriod"/>
            </a:pPr>
            <a:r>
              <a:rPr lang="en-US" sz="2600" b="1" dirty="0"/>
              <a:t>Use mini-white board  (Yeah!)</a:t>
            </a:r>
          </a:p>
          <a:p>
            <a:pPr marL="514350" indent="-514350">
              <a:buAutoNum type="arabicPeriod"/>
            </a:pPr>
            <a:r>
              <a:rPr lang="en-US" sz="2600" b="1" dirty="0"/>
              <a:t>Set clear roles for group task  </a:t>
            </a:r>
            <a:r>
              <a:rPr lang="en-US" sz="2600" dirty="0"/>
              <a:t>( Helen will chair the discussion and make sure everyone contribute, can Rebeca take notes, after 5 mins, I will ask Jack, Collin, Maeve in G1 to report back)</a:t>
            </a:r>
          </a:p>
          <a:p>
            <a:pPr marL="514350" indent="-514350">
              <a:buAutoNum type="arabicPeriod"/>
            </a:pPr>
            <a:r>
              <a:rPr lang="en-US" sz="2600" b="1" dirty="0"/>
              <a:t>Teach and showcase how to use ‘target language’  </a:t>
            </a:r>
            <a:r>
              <a:rPr lang="en-US" sz="2600" dirty="0"/>
              <a:t>(expressing different opinions: agreeing, disagreeing )</a:t>
            </a:r>
          </a:p>
        </p:txBody>
      </p:sp>
      <p:pic>
        <p:nvPicPr>
          <p:cNvPr id="2052" name="Picture 4" descr="DIY Pick a Student Sticks for Teachers - Mod Podge Rocks">
            <a:extLst>
              <a:ext uri="{FF2B5EF4-FFF2-40B4-BE49-F238E27FC236}">
                <a16:creationId xmlns:a16="http://schemas.microsoft.com/office/drawing/2014/main" id="{8314F36D-B52F-B855-B61A-77122475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297" y="14630"/>
            <a:ext cx="2897703" cy="2770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DF34AB-6517-4F44-375B-9E01732049B6}"/>
              </a:ext>
            </a:extLst>
          </p:cNvPr>
          <p:cNvSpPr txBox="1"/>
          <p:nvPr/>
        </p:nvSpPr>
        <p:spPr>
          <a:xfrm>
            <a:off x="9575320" y="2298199"/>
            <a:ext cx="513282" cy="369332"/>
          </a:xfrm>
          <a:prstGeom prst="rect">
            <a:avLst/>
          </a:prstGeom>
          <a:noFill/>
        </p:spPr>
        <p:txBody>
          <a:bodyPr wrap="none" rtlCol="0">
            <a:spAutoFit/>
          </a:bodyPr>
          <a:lstStyle/>
          <a:p>
            <a:r>
              <a:rPr lang="en-US" b="1" dirty="0">
                <a:solidFill>
                  <a:srgbClr val="FF0000"/>
                </a:solidFill>
                <a:highlight>
                  <a:srgbClr val="FFFF00"/>
                </a:highlight>
              </a:rPr>
              <a:t>    1</a:t>
            </a:r>
          </a:p>
        </p:txBody>
      </p:sp>
      <p:pic>
        <p:nvPicPr>
          <p:cNvPr id="6" name="Picture 5" descr="A picture containing text, indoor&#10;&#10;Description automatically generated">
            <a:extLst>
              <a:ext uri="{FF2B5EF4-FFF2-40B4-BE49-F238E27FC236}">
                <a16:creationId xmlns:a16="http://schemas.microsoft.com/office/drawing/2014/main" id="{A06B2319-D3AC-F03F-6060-A5C263590A4A}"/>
              </a:ext>
            </a:extLst>
          </p:cNvPr>
          <p:cNvPicPr>
            <a:picLocks noChangeAspect="1"/>
          </p:cNvPicPr>
          <p:nvPr/>
        </p:nvPicPr>
        <p:blipFill>
          <a:blip r:embed="rId3"/>
          <a:stretch>
            <a:fillRect/>
          </a:stretch>
        </p:blipFill>
        <p:spPr>
          <a:xfrm>
            <a:off x="7658100" y="2815973"/>
            <a:ext cx="4152900" cy="2514600"/>
          </a:xfrm>
          <a:prstGeom prst="rect">
            <a:avLst/>
          </a:prstGeom>
        </p:spPr>
      </p:pic>
      <p:sp>
        <p:nvSpPr>
          <p:cNvPr id="7" name="TextBox 6">
            <a:extLst>
              <a:ext uri="{FF2B5EF4-FFF2-40B4-BE49-F238E27FC236}">
                <a16:creationId xmlns:a16="http://schemas.microsoft.com/office/drawing/2014/main" id="{F20EE4C9-5881-D680-A45C-32CB6D556EB6}"/>
              </a:ext>
            </a:extLst>
          </p:cNvPr>
          <p:cNvSpPr txBox="1"/>
          <p:nvPr/>
        </p:nvSpPr>
        <p:spPr>
          <a:xfrm>
            <a:off x="8367623" y="4606506"/>
            <a:ext cx="655608" cy="414068"/>
          </a:xfrm>
          <a:prstGeom prst="rect">
            <a:avLst/>
          </a:prstGeom>
          <a:noFill/>
        </p:spPr>
        <p:txBody>
          <a:bodyPr wrap="square" rtlCol="0">
            <a:spAutoFit/>
          </a:bodyPr>
          <a:lstStyle/>
          <a:p>
            <a:r>
              <a:rPr lang="en-US" sz="2000" b="1" dirty="0">
                <a:highlight>
                  <a:srgbClr val="FFFF00"/>
                </a:highlight>
              </a:rPr>
              <a:t>  2</a:t>
            </a:r>
          </a:p>
        </p:txBody>
      </p:sp>
      <p:pic>
        <p:nvPicPr>
          <p:cNvPr id="5" name="图片 4">
            <a:extLst>
              <a:ext uri="{FF2B5EF4-FFF2-40B4-BE49-F238E27FC236}">
                <a16:creationId xmlns:a16="http://schemas.microsoft.com/office/drawing/2014/main" id="{55DEA63E-B5E2-6B99-9F4F-11401A28557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41784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60" name="Rectangle 1335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62" name="Arc 1336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6920D1-16B8-FD45-87BD-5935B62DA031}"/>
              </a:ext>
            </a:extLst>
          </p:cNvPr>
          <p:cNvSpPr>
            <a:spLocks noGrp="1"/>
          </p:cNvSpPr>
          <p:nvPr>
            <p:ph type="title"/>
          </p:nvPr>
        </p:nvSpPr>
        <p:spPr>
          <a:xfrm>
            <a:off x="5894962" y="479493"/>
            <a:ext cx="5458838" cy="1325563"/>
          </a:xfrm>
        </p:spPr>
        <p:txBody>
          <a:bodyPr>
            <a:normAutofit/>
          </a:bodyPr>
          <a:lstStyle/>
          <a:p>
            <a:r>
              <a:rPr lang="en-US"/>
              <a:t>Your exit ticket </a:t>
            </a:r>
          </a:p>
        </p:txBody>
      </p:sp>
      <p:sp>
        <p:nvSpPr>
          <p:cNvPr id="13364" name="Freeform: Shape 1336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How to Introduce Computational Thinking to Kids">
            <a:extLst>
              <a:ext uri="{FF2B5EF4-FFF2-40B4-BE49-F238E27FC236}">
                <a16:creationId xmlns:a16="http://schemas.microsoft.com/office/drawing/2014/main" id="{C3EE923B-D2AA-1A03-CB4A-4FE8FD27E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AC20B3F-FEA0-4818-B06D-877FBCEDA910}"/>
              </a:ext>
            </a:extLst>
          </p:cNvPr>
          <p:cNvGraphicFramePr>
            <a:graphicFrameLocks noGrp="1"/>
          </p:cNvGraphicFramePr>
          <p:nvPr>
            <p:ph idx="1"/>
            <p:extLst>
              <p:ext uri="{D42A27DB-BD31-4B8C-83A1-F6EECF244321}">
                <p14:modId xmlns:p14="http://schemas.microsoft.com/office/powerpoint/2010/main" val="1034854178"/>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a:extLst>
              <a:ext uri="{FF2B5EF4-FFF2-40B4-BE49-F238E27FC236}">
                <a16:creationId xmlns:a16="http://schemas.microsoft.com/office/drawing/2014/main" id="{A5CBED0C-DAC6-8581-4846-954D176C878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54931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E47A-35A3-1CCC-16B0-6C54A81ECC5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7A7C85E-F6A2-F96E-49E3-0C6E21A796F5}"/>
              </a:ext>
            </a:extLst>
          </p:cNvPr>
          <p:cNvSpPr>
            <a:spLocks noGrp="1"/>
          </p:cNvSpPr>
          <p:nvPr>
            <p:ph idx="1"/>
          </p:nvPr>
        </p:nvSpPr>
        <p:spPr>
          <a:xfrm>
            <a:off x="838199" y="1825625"/>
            <a:ext cx="10882745" cy="4351338"/>
          </a:xfrm>
        </p:spPr>
        <p:txBody>
          <a:bodyPr/>
          <a:lstStyle/>
          <a:p>
            <a:pPr marL="0" indent="0">
              <a:buNone/>
            </a:pPr>
            <a:r>
              <a:rPr lang="en-US" dirty="0">
                <a:hlinkClick r:id="rId2"/>
              </a:rPr>
              <a:t>https://myfreebingocards.com/human-bingo/find-someone-who/edit</a:t>
            </a:r>
          </a:p>
          <a:p>
            <a:pPr marL="0" indent="0">
              <a:buNone/>
            </a:pPr>
            <a:endParaRPr lang="en-US" dirty="0">
              <a:hlinkClick r:id="rId2"/>
            </a:endParaRPr>
          </a:p>
          <a:p>
            <a:pPr marL="0" indent="0">
              <a:buNone/>
            </a:pPr>
            <a:r>
              <a:rPr lang="en-US" dirty="0">
                <a:hlinkClick r:id="rId2"/>
              </a:rPr>
              <a:t>https://eltplanning.com/2015/10/21/getting-teens-to-talk/</a:t>
            </a:r>
            <a:r>
              <a:rPr lang="zh-CN" altLang="en-US" dirty="0">
                <a:hlinkClick r:id="rId2"/>
              </a:rPr>
              <a:t> </a:t>
            </a:r>
            <a:endParaRPr lang="en-US" altLang="zh-CN" dirty="0">
              <a:hlinkClick r:id="rId2"/>
            </a:endParaRPr>
          </a:p>
          <a:p>
            <a:pPr marL="0" indent="0">
              <a:buNone/>
            </a:pPr>
            <a:r>
              <a:rPr lang="en-US" dirty="0">
                <a:hlinkClick r:id="rId2"/>
              </a:rPr>
              <a:t> </a:t>
            </a:r>
          </a:p>
          <a:p>
            <a:pPr marL="0" indent="0">
              <a:buNone/>
            </a:pPr>
            <a:endParaRPr lang="en-US" dirty="0">
              <a:hlinkClick r:id="rId2"/>
            </a:endParaRPr>
          </a:p>
          <a:p>
            <a:pPr marL="0" indent="0">
              <a:buNone/>
            </a:pPr>
            <a:endParaRPr lang="en-US" dirty="0">
              <a:hlinkClick r:id="rId2"/>
            </a:endParaRPr>
          </a:p>
        </p:txBody>
      </p:sp>
      <p:pic>
        <p:nvPicPr>
          <p:cNvPr id="4" name="图片 3">
            <a:extLst>
              <a:ext uri="{FF2B5EF4-FFF2-40B4-BE49-F238E27FC236}">
                <a16:creationId xmlns:a16="http://schemas.microsoft.com/office/drawing/2014/main" id="{FE7AD232-5C44-8A1E-7BB2-DFA7B8F9D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350695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687"/>
          <p:cNvSpPr/>
          <p:nvPr/>
        </p:nvSpPr>
        <p:spPr>
          <a:xfrm>
            <a:off x="765810" y="1358900"/>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p>
        </p:txBody>
      </p:sp>
      <p:sp>
        <p:nvSpPr>
          <p:cNvPr id="30" name="Shape 2783"/>
          <p:cNvSpPr/>
          <p:nvPr/>
        </p:nvSpPr>
        <p:spPr>
          <a:xfrm>
            <a:off x="765943" y="3414020"/>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p>
        </p:txBody>
      </p:sp>
      <p:sp>
        <p:nvSpPr>
          <p:cNvPr id="31" name="Shape 2547"/>
          <p:cNvSpPr/>
          <p:nvPr/>
        </p:nvSpPr>
        <p:spPr>
          <a:xfrm>
            <a:off x="765942" y="477164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500"/>
          </a:p>
        </p:txBody>
      </p:sp>
      <p:sp>
        <p:nvSpPr>
          <p:cNvPr id="7" name="文本框 6"/>
          <p:cNvSpPr txBox="1"/>
          <p:nvPr/>
        </p:nvSpPr>
        <p:spPr>
          <a:xfrm>
            <a:off x="1194435" y="1358900"/>
            <a:ext cx="10172700" cy="1630045"/>
          </a:xfrm>
          <a:prstGeom prst="rect">
            <a:avLst/>
          </a:prstGeom>
          <a:noFill/>
        </p:spPr>
        <p:txBody>
          <a:bodyPr wrap="square" rtlCol="0" anchor="t">
            <a:spAutoFit/>
          </a:bodyPr>
          <a:lstStyle/>
          <a:p>
            <a:pPr marL="0" indent="0">
              <a:buNone/>
            </a:pPr>
            <a:r>
              <a:rPr lang="en-US" sz="2000" b="1" dirty="0">
                <a:latin typeface="Times New Roman Regular" panose="02020603050405020304" charset="0"/>
                <a:ea typeface="宋体" panose="02010600030101010101" pitchFamily="2" charset="-122"/>
                <a:cs typeface="Times New Roman Regular" panose="02020603050405020304" charset="0"/>
                <a:sym typeface="+mn-ea"/>
              </a:rPr>
              <a:t>3-5 students in a group  (can be from 3 to 7 students in a group)</a:t>
            </a:r>
            <a:endParaRPr lang="en-US" sz="2000" b="1" dirty="0">
              <a:latin typeface="Times New Roman Regular" panose="02020603050405020304" charset="0"/>
              <a:ea typeface="宋体" panose="02010600030101010101" pitchFamily="2" charset="-122"/>
              <a:cs typeface="Times New Roman Regular" panose="02020603050405020304" charset="0"/>
            </a:endParaRPr>
          </a:p>
          <a:p>
            <a:pPr marL="0" indent="0">
              <a:buNone/>
            </a:pPr>
            <a:r>
              <a:rPr lang="en-US" sz="2000" b="1" dirty="0">
                <a:solidFill>
                  <a:srgbClr val="7030A0"/>
                </a:solidFill>
                <a:latin typeface="Times New Roman Regular" panose="02020603050405020304" charset="0"/>
                <a:ea typeface="宋体" panose="02010600030101010101" pitchFamily="2" charset="-122"/>
                <a:cs typeface="Times New Roman Regular" panose="02020603050405020304" charset="0"/>
                <a:sym typeface="+mn-ea"/>
              </a:rPr>
              <a:t>1</a:t>
            </a:r>
            <a:r>
              <a:rPr lang="en-GB" sz="2000" b="1" dirty="0">
                <a:solidFill>
                  <a:srgbClr val="7030A0"/>
                </a:solidFill>
                <a:latin typeface="Times New Roman Regular" panose="02020603050405020304" charset="0"/>
                <a:ea typeface="宋体" panose="02010600030101010101" pitchFamily="2" charset="-122"/>
                <a:cs typeface="Times New Roman Regular" panose="02020603050405020304" charset="0"/>
                <a:sym typeface="+mn-ea"/>
              </a:rPr>
              <a:t> S</a:t>
            </a:r>
            <a:r>
              <a:rPr lang="en-GB" sz="2000" dirty="0">
                <a:latin typeface="Times New Roman Regular" panose="02020603050405020304" charset="0"/>
                <a:ea typeface="宋体" panose="02010600030101010101" pitchFamily="2" charset="-122"/>
                <a:cs typeface="Times New Roman Regular" panose="02020603050405020304" charset="0"/>
                <a:sym typeface="+mn-ea"/>
              </a:rPr>
              <a:t>, </a:t>
            </a:r>
            <a:r>
              <a:rPr lang="en-GB" sz="2000" b="1" dirty="0">
                <a:solidFill>
                  <a:schemeClr val="tx1">
                    <a:lumMod val="75000"/>
                  </a:schemeClr>
                </a:solidFill>
                <a:latin typeface="Times New Roman Bold" panose="02020603050405020304" charset="0"/>
                <a:ea typeface="宋体" panose="02010600030101010101" pitchFamily="2" charset="-122"/>
                <a:cs typeface="Times New Roman Bold" panose="02020603050405020304" charset="0"/>
                <a:sym typeface="+mn-ea"/>
              </a:rPr>
              <a:t>acting as </a:t>
            </a:r>
            <a:r>
              <a:rPr lang="en-GB" sz="2000" b="1" dirty="0">
                <a:solidFill>
                  <a:srgbClr val="7030A0"/>
                </a:solidFill>
                <a:latin typeface="Times New Roman Bold" panose="02020603050405020304" charset="0"/>
                <a:ea typeface="宋体" panose="02010600030101010101" pitchFamily="2" charset="-122"/>
                <a:cs typeface="Times New Roman Bold" panose="02020603050405020304" charset="0"/>
                <a:sym typeface="+mn-ea"/>
              </a:rPr>
              <a:t>a tech person</a:t>
            </a:r>
            <a:r>
              <a:rPr lang="en-GB" sz="2000" b="1" dirty="0">
                <a:latin typeface="Times New Roman Bold" panose="02020603050405020304" charset="0"/>
                <a:ea typeface="宋体" panose="02010600030101010101" pitchFamily="2" charset="-122"/>
                <a:cs typeface="Times New Roman Bold" panose="02020603050405020304" charset="0"/>
                <a:sym typeface="+mn-ea"/>
              </a:rPr>
              <a:t>, is in charge of playing the recording (stop, rewind, fast forward, play again…). Only the tech person can control the recording. </a:t>
            </a:r>
            <a:endParaRPr lang="en-GB" sz="2000" b="1" dirty="0">
              <a:latin typeface="Times New Roman Bold" panose="02020603050405020304" charset="0"/>
              <a:ea typeface="宋体" panose="02010600030101010101" pitchFamily="2" charset="-122"/>
              <a:cs typeface="Times New Roman Bold" panose="02020603050405020304" charset="0"/>
            </a:endParaRPr>
          </a:p>
          <a:p>
            <a:pPr marL="0" indent="0">
              <a:buNone/>
            </a:pPr>
            <a:r>
              <a:rPr lang="zh-CN" altLang="en-US" sz="2000" dirty="0">
                <a:latin typeface="Times New Roman Regular" panose="02020603050405020304" charset="0"/>
                <a:ea typeface="宋体" panose="02010600030101010101" pitchFamily="2" charset="-122"/>
                <a:cs typeface="Times New Roman Regular" panose="02020603050405020304" charset="0"/>
                <a:sym typeface="+mn-ea"/>
              </a:rPr>
              <a:t>一名学生扮演技术人员，负责播放录音（停止、倒带、快进、重放</a:t>
            </a:r>
            <a:r>
              <a:rPr lang="en-US" altLang="zh-CN" sz="2000" dirty="0">
                <a:latin typeface="Times New Roman Regular" panose="02020603050405020304" charset="0"/>
                <a:ea typeface="宋体" panose="02010600030101010101" pitchFamily="2" charset="-122"/>
                <a:cs typeface="Times New Roman Regular" panose="02020603050405020304" charset="0"/>
                <a:sym typeface="+mn-ea"/>
              </a:rPr>
              <a:t>······</a:t>
            </a:r>
            <a:r>
              <a:rPr lang="zh-CN" altLang="en-US" sz="2000" dirty="0">
                <a:latin typeface="Times New Roman Regular" panose="02020603050405020304" charset="0"/>
                <a:ea typeface="宋体" panose="02010600030101010101" pitchFamily="2" charset="-122"/>
                <a:cs typeface="Times New Roman Regular" panose="02020603050405020304" charset="0"/>
                <a:sym typeface="+mn-ea"/>
              </a:rPr>
              <a:t>），只有技术人员才能控制录音。</a:t>
            </a:r>
          </a:p>
        </p:txBody>
      </p:sp>
      <p:sp>
        <p:nvSpPr>
          <p:cNvPr id="8" name="文本框 7"/>
          <p:cNvSpPr txBox="1"/>
          <p:nvPr/>
        </p:nvSpPr>
        <p:spPr>
          <a:xfrm>
            <a:off x="1270000" y="3357880"/>
            <a:ext cx="10345420" cy="1014730"/>
          </a:xfrm>
          <a:prstGeom prst="rect">
            <a:avLst/>
          </a:prstGeom>
          <a:noFill/>
        </p:spPr>
        <p:txBody>
          <a:bodyPr wrap="square" rtlCol="0" anchor="t">
            <a:spAutoFit/>
          </a:bodyPr>
          <a:lstStyle/>
          <a:p>
            <a:pPr marL="0" indent="0">
              <a:buNone/>
            </a:pPr>
            <a:r>
              <a:rPr lang="en-GB" sz="2000" b="1" dirty="0">
                <a:solidFill>
                  <a:srgbClr val="7030A0"/>
                </a:solidFill>
                <a:latin typeface="Times New Roman Regular" panose="02020603050405020304" charset="0"/>
                <a:ea typeface="宋体" panose="02010600030101010101" pitchFamily="2" charset="-122"/>
                <a:cs typeface="Times New Roman Regular" panose="02020603050405020304" charset="0"/>
                <a:sym typeface="+mn-ea"/>
              </a:rPr>
              <a:t>Two or three</a:t>
            </a:r>
            <a:r>
              <a:rPr lang="zh-CN" altLang="en-US" sz="2000" b="1" dirty="0">
                <a:solidFill>
                  <a:srgbClr val="7030A0"/>
                </a:solidFill>
                <a:latin typeface="Times New Roman Regular" panose="02020603050405020304" charset="0"/>
                <a:ea typeface="宋体" panose="02010600030101010101" pitchFamily="2" charset="-122"/>
                <a:cs typeface="Times New Roman Regular" panose="02020603050405020304" charset="0"/>
                <a:sym typeface="+mn-ea"/>
              </a:rPr>
              <a:t> </a:t>
            </a:r>
            <a:r>
              <a:rPr lang="en-US" altLang="zh-CN" sz="2000" b="1" dirty="0" err="1">
                <a:solidFill>
                  <a:srgbClr val="7030A0"/>
                </a:solidFill>
                <a:latin typeface="Times New Roman Regular" panose="02020603050405020304" charset="0"/>
                <a:ea typeface="宋体" panose="02010600030101010101" pitchFamily="2" charset="-122"/>
                <a:cs typeface="Times New Roman Regular" panose="02020603050405020304" charset="0"/>
                <a:sym typeface="+mn-ea"/>
              </a:rPr>
              <a:t>Ss</a:t>
            </a:r>
            <a:r>
              <a:rPr lang="en-GB" sz="2000" b="1" dirty="0">
                <a:solidFill>
                  <a:srgbClr val="FF0000"/>
                </a:solidFill>
                <a:latin typeface="Times New Roman Bold" panose="02020603050405020304" charset="0"/>
                <a:ea typeface="宋体" panose="02010600030101010101" pitchFamily="2" charset="-122"/>
                <a:cs typeface="Times New Roman Bold" panose="02020603050405020304" charset="0"/>
                <a:sym typeface="+mn-ea"/>
              </a:rPr>
              <a:t> </a:t>
            </a:r>
            <a:r>
              <a:rPr lang="en-GB" sz="2000" b="1" dirty="0">
                <a:latin typeface="Times New Roman Bold" panose="02020603050405020304" charset="0"/>
                <a:ea typeface="宋体" panose="02010600030101010101" pitchFamily="2" charset="-122"/>
                <a:cs typeface="Times New Roman Bold" panose="02020603050405020304" charset="0"/>
                <a:sym typeface="+mn-ea"/>
              </a:rPr>
              <a:t>are responsible for listening</a:t>
            </a:r>
            <a:r>
              <a:rPr lang="en-US" sz="2000" b="1" dirty="0">
                <a:latin typeface="Times New Roman Bold" panose="02020603050405020304" charset="0"/>
                <a:ea typeface="宋体" panose="02010600030101010101" pitchFamily="2" charset="-122"/>
                <a:cs typeface="Times New Roman Bold" panose="02020603050405020304" charset="0"/>
                <a:sym typeface="+mn-ea"/>
              </a:rPr>
              <a:t> </a:t>
            </a:r>
            <a:r>
              <a:rPr lang="en-GB" sz="2000" b="1" dirty="0">
                <a:latin typeface="Times New Roman Bold" panose="02020603050405020304" charset="0"/>
                <a:ea typeface="宋体" panose="02010600030101010101" pitchFamily="2" charset="-122"/>
                <a:cs typeface="Times New Roman Bold" panose="02020603050405020304" charset="0"/>
                <a:sym typeface="+mn-ea"/>
              </a:rPr>
              <a:t>to the recording and feeding the scribe whatever they’ve heard. </a:t>
            </a:r>
            <a:endParaRPr lang="en-GB" sz="2000" b="1" dirty="0">
              <a:latin typeface="Times New Roman Bold" panose="02020603050405020304" charset="0"/>
              <a:ea typeface="宋体" panose="02010600030101010101" pitchFamily="2" charset="-122"/>
              <a:cs typeface="Times New Roman Bold" panose="02020603050405020304" charset="0"/>
            </a:endParaRPr>
          </a:p>
          <a:p>
            <a:pPr marL="0" indent="0">
              <a:buNone/>
            </a:pPr>
            <a:r>
              <a:rPr lang="zh-CN" altLang="en-US" sz="2000" dirty="0">
                <a:latin typeface="Times New Roman Regular" panose="02020603050405020304" charset="0"/>
                <a:ea typeface="宋体" panose="02010600030101010101" pitchFamily="2" charset="-122"/>
                <a:cs typeface="Times New Roman Regular" panose="02020603050405020304" charset="0"/>
                <a:sym typeface="+mn-ea"/>
              </a:rPr>
              <a:t>两个或三个学生负责听录音，并向抄写员提供他们听到的内容。</a:t>
            </a:r>
          </a:p>
        </p:txBody>
      </p:sp>
      <p:sp>
        <p:nvSpPr>
          <p:cNvPr id="10" name="文本框 9"/>
          <p:cNvSpPr txBox="1"/>
          <p:nvPr/>
        </p:nvSpPr>
        <p:spPr>
          <a:xfrm>
            <a:off x="1270000" y="4771390"/>
            <a:ext cx="9652000" cy="706755"/>
          </a:xfrm>
          <a:prstGeom prst="rect">
            <a:avLst/>
          </a:prstGeom>
          <a:noFill/>
        </p:spPr>
        <p:txBody>
          <a:bodyPr wrap="square" rtlCol="0" anchor="t">
            <a:spAutoFit/>
          </a:bodyPr>
          <a:lstStyle/>
          <a:p>
            <a:pPr marL="0" indent="0">
              <a:buNone/>
            </a:pPr>
            <a:r>
              <a:rPr lang="en-US" altLang="zh-CN" sz="2000" b="1" dirty="0">
                <a:solidFill>
                  <a:srgbClr val="7030A0"/>
                </a:solidFill>
                <a:latin typeface="Times New Roman Bold" panose="02020603050405020304" charset="0"/>
                <a:ea typeface="宋体" panose="02010600030101010101" pitchFamily="2" charset="-122"/>
                <a:cs typeface="Times New Roman Bold" panose="02020603050405020304" charset="0"/>
                <a:sym typeface="+mn-ea"/>
              </a:rPr>
              <a:t>1</a:t>
            </a:r>
            <a:r>
              <a:rPr lang="zh-CN" altLang="en-US" sz="2000" b="1" dirty="0">
                <a:solidFill>
                  <a:srgbClr val="7030A0"/>
                </a:solidFill>
                <a:latin typeface="Times New Roman Bold" panose="02020603050405020304" charset="0"/>
                <a:ea typeface="宋体" panose="02010600030101010101" pitchFamily="2" charset="-122"/>
                <a:cs typeface="Times New Roman Bold" panose="02020603050405020304" charset="0"/>
                <a:sym typeface="+mn-ea"/>
              </a:rPr>
              <a:t> </a:t>
            </a:r>
            <a:r>
              <a:rPr lang="en-GB" altLang="zh-CN" sz="2000" b="1" dirty="0">
                <a:solidFill>
                  <a:srgbClr val="7030A0"/>
                </a:solidFill>
                <a:latin typeface="Times New Roman Bold" panose="02020603050405020304" charset="0"/>
                <a:ea typeface="宋体" panose="02010600030101010101" pitchFamily="2" charset="-122"/>
                <a:cs typeface="Times New Roman Bold" panose="02020603050405020304" charset="0"/>
                <a:sym typeface="+mn-ea"/>
              </a:rPr>
              <a:t>S</a:t>
            </a:r>
            <a:r>
              <a:rPr lang="en-GB" sz="2000" b="1" dirty="0">
                <a:solidFill>
                  <a:srgbClr val="FF0000"/>
                </a:solidFill>
                <a:latin typeface="Times New Roman Bold" panose="02020603050405020304" charset="0"/>
                <a:ea typeface="宋体" panose="02010600030101010101" pitchFamily="2" charset="-122"/>
                <a:cs typeface="Times New Roman Bold" panose="02020603050405020304" charset="0"/>
                <a:sym typeface="+mn-ea"/>
              </a:rPr>
              <a:t> </a:t>
            </a:r>
            <a:r>
              <a:rPr lang="en-GB" sz="2000" dirty="0">
                <a:latin typeface="Times New Roman Bold" panose="02020603050405020304" charset="0"/>
                <a:ea typeface="宋体" panose="02010600030101010101" pitchFamily="2" charset="-122"/>
                <a:cs typeface="Times New Roman Bold" panose="02020603050405020304" charset="0"/>
                <a:sym typeface="+mn-ea"/>
              </a:rPr>
              <a:t>is in charge of writing</a:t>
            </a:r>
            <a:r>
              <a:rPr lang="zh-CN" altLang="en-US" sz="2000" dirty="0">
                <a:latin typeface="Times New Roman Bold" panose="02020603050405020304" charset="0"/>
                <a:ea typeface="宋体" panose="02010600030101010101" pitchFamily="2" charset="-122"/>
                <a:cs typeface="Times New Roman Bold" panose="02020603050405020304" charset="0"/>
                <a:sym typeface="+mn-ea"/>
              </a:rPr>
              <a:t> </a:t>
            </a:r>
            <a:r>
              <a:rPr lang="en-GB" altLang="zh-CN" sz="2000" dirty="0">
                <a:latin typeface="Times New Roman Bold" panose="02020603050405020304" charset="0"/>
                <a:ea typeface="宋体" panose="02010600030101010101" pitchFamily="2" charset="-122"/>
                <a:cs typeface="Times New Roman Bold" panose="02020603050405020304" charset="0"/>
                <a:sym typeface="+mn-ea"/>
              </a:rPr>
              <a:t>down what they have been told by their peers. </a:t>
            </a:r>
            <a:endParaRPr lang="en-GB" altLang="zh-CN" sz="2000" dirty="0">
              <a:latin typeface="Times New Roman Bold" panose="02020603050405020304" charset="0"/>
              <a:ea typeface="宋体" panose="02010600030101010101" pitchFamily="2" charset="-122"/>
              <a:cs typeface="Times New Roman Bold" panose="02020603050405020304" charset="0"/>
            </a:endParaRPr>
          </a:p>
          <a:p>
            <a:pPr marL="0" indent="0">
              <a:buNone/>
            </a:pPr>
            <a:r>
              <a:rPr lang="zh-CN" altLang="en-GB" sz="2000" dirty="0">
                <a:latin typeface="Times New Roman Bold" panose="02020603050405020304" charset="0"/>
                <a:ea typeface="宋体" panose="02010600030101010101" pitchFamily="2" charset="-122"/>
                <a:cs typeface="Times New Roman Bold" panose="02020603050405020304" charset="0"/>
                <a:sym typeface="+mn-ea"/>
              </a:rPr>
              <a:t>一名</a:t>
            </a:r>
            <a:r>
              <a:rPr lang="zh-CN" altLang="en-US" sz="2000" dirty="0">
                <a:latin typeface="Times New Roman Bold" panose="02020603050405020304" charset="0"/>
                <a:ea typeface="宋体" panose="02010600030101010101" pitchFamily="2" charset="-122"/>
                <a:cs typeface="Times New Roman Bold" panose="02020603050405020304" charset="0"/>
                <a:sym typeface="+mn-ea"/>
              </a:rPr>
              <a:t>学生负责写下同伴告诉他</a:t>
            </a:r>
            <a:r>
              <a:rPr lang="en-US" altLang="zh-CN" sz="2000" dirty="0">
                <a:latin typeface="Times New Roman Bold" panose="02020603050405020304" charset="0"/>
                <a:ea typeface="宋体" panose="02010600030101010101" pitchFamily="2" charset="-122"/>
                <a:cs typeface="Times New Roman Bold" panose="02020603050405020304" charset="0"/>
                <a:sym typeface="+mn-ea"/>
              </a:rPr>
              <a:t>/</a:t>
            </a:r>
            <a:r>
              <a:rPr lang="zh-CN" altLang="en-US" sz="2000" dirty="0">
                <a:latin typeface="Times New Roman Bold" panose="02020603050405020304" charset="0"/>
                <a:ea typeface="宋体" panose="02010600030101010101" pitchFamily="2" charset="-122"/>
                <a:cs typeface="Times New Roman Bold" panose="02020603050405020304" charset="0"/>
                <a:sym typeface="+mn-ea"/>
              </a:rPr>
              <a:t>她的内容。</a:t>
            </a:r>
          </a:p>
        </p:txBody>
      </p:sp>
      <p:sp>
        <p:nvSpPr>
          <p:cNvPr id="11" name="文本框 10"/>
          <p:cNvSpPr txBox="1"/>
          <p:nvPr/>
        </p:nvSpPr>
        <p:spPr>
          <a:xfrm>
            <a:off x="5008245" y="5751195"/>
            <a:ext cx="1392555" cy="368300"/>
          </a:xfrm>
          <a:prstGeom prst="rect">
            <a:avLst/>
          </a:prstGeom>
          <a:noFill/>
        </p:spPr>
        <p:txBody>
          <a:bodyPr wrap="none" rtlCol="0" anchor="t">
            <a:spAutoFit/>
          </a:bodyPr>
          <a:lstStyle/>
          <a:p>
            <a:r>
              <a:rPr lang="en-GB" altLang="zh-CN" dirty="0">
                <a:latin typeface="Arial Rounded MT Bold" panose="020F0704030504030204" charset="0"/>
                <a:ea typeface="宋体" panose="02010600030101010101" pitchFamily="2" charset="-122"/>
                <a:cs typeface="Arial Rounded MT Bold" panose="020F0704030504030204" charset="0"/>
                <a:sym typeface="+mn-ea"/>
              </a:rPr>
              <a:t>20 minutes</a:t>
            </a:r>
          </a:p>
        </p:txBody>
      </p:sp>
      <p:sp>
        <p:nvSpPr>
          <p:cNvPr id="12" name="矩形 11"/>
          <p:cNvSpPr/>
          <p:nvPr/>
        </p:nvSpPr>
        <p:spPr>
          <a:xfrm>
            <a:off x="3214811" y="856635"/>
            <a:ext cx="5928288" cy="523220"/>
          </a:xfrm>
          <a:prstGeom prst="rect">
            <a:avLst/>
          </a:prstGeom>
        </p:spPr>
        <p:txBody>
          <a:bodyPr wrap="square">
            <a:spAutoFit/>
          </a:bodyPr>
          <a:lstStyle/>
          <a:p>
            <a:pPr algn="ctr"/>
            <a:r>
              <a:rPr lang="en-US" sz="2800" dirty="0">
                <a:latin typeface="Arial Rounded MT Bold" panose="020F0704030504030204" charset="0"/>
                <a:cs typeface="Arial Rounded MT Bold" panose="020F0704030504030204" charset="0"/>
                <a:sym typeface="+mn-ea"/>
              </a:rPr>
              <a:t>Collaborative listening</a:t>
            </a:r>
            <a:endParaRPr lang="en-US" altLang="en-US" sz="2800" spc="300" dirty="0">
              <a:latin typeface="Arial Rounded MT Bold" panose="020F0704030504030204" charset="0"/>
              <a:cs typeface="Arial Rounded MT Bold" panose="020F0704030504030204" charset="0"/>
              <a:sym typeface="+mn-ea"/>
            </a:endParaRPr>
          </a:p>
        </p:txBody>
      </p:sp>
      <p:pic>
        <p:nvPicPr>
          <p:cNvPr id="2" name="Picture 2" descr="Collaboration Skills: Examples, Ways To Improve and Highlight | Indeed.com">
            <a:extLst>
              <a:ext uri="{FF2B5EF4-FFF2-40B4-BE49-F238E27FC236}">
                <a16:creationId xmlns:a16="http://schemas.microsoft.com/office/drawing/2014/main" id="{4C0FAFA7-1BFA-2DE0-AA64-45F62B100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427" y="4330939"/>
            <a:ext cx="2883993" cy="232935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677F855B-E2AC-08E7-8F96-3FB917D5821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9"/>
        <p:cNvGrpSpPr/>
        <p:nvPr/>
      </p:nvGrpSpPr>
      <p:grpSpPr>
        <a:xfrm>
          <a:off x="0" y="0"/>
          <a:ext cx="0" cy="0"/>
          <a:chOff x="0" y="0"/>
          <a:chExt cx="0" cy="0"/>
        </a:xfrm>
      </p:grpSpPr>
      <p:sp>
        <p:nvSpPr>
          <p:cNvPr id="2491" name="Shape 2491"/>
          <p:cNvSpPr/>
          <p:nvPr/>
        </p:nvSpPr>
        <p:spPr>
          <a:xfrm>
            <a:off x="242570" y="3530093"/>
            <a:ext cx="7353300" cy="1163320"/>
          </a:xfrm>
          <a:prstGeom prst="rect">
            <a:avLst/>
          </a:prstGeom>
          <a:solidFill>
            <a:schemeClr val="accent1"/>
          </a:solidFill>
          <a:ln>
            <a:noFill/>
          </a:ln>
        </p:spPr>
        <p:txBody>
          <a:bodyPr lIns="121900" tIns="60933" rIns="121900" bIns="60933" anchor="ctr" anchorCtr="0">
            <a:noAutofit/>
          </a:bodyPr>
          <a:lstStyle/>
          <a:p>
            <a:pPr algn="ctr">
              <a:buClr>
                <a:srgbClr val="000000"/>
              </a:buClr>
            </a:pPr>
            <a:endParaRPr sz="24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 name="文本框 7"/>
          <p:cNvSpPr txBox="1"/>
          <p:nvPr/>
        </p:nvSpPr>
        <p:spPr>
          <a:xfrm>
            <a:off x="242570" y="3935622"/>
            <a:ext cx="6796405" cy="523220"/>
          </a:xfrm>
          <a:prstGeom prst="rect">
            <a:avLst/>
          </a:prstGeom>
          <a:noFill/>
        </p:spPr>
        <p:txBody>
          <a:bodyPr wrap="square" rtlCol="0" anchor="t">
            <a:spAutoFit/>
          </a:bodyPr>
          <a:lstStyle/>
          <a:p>
            <a:r>
              <a:rPr lang="en-US" sz="2800" b="1" dirty="0">
                <a:solidFill>
                  <a:srgbClr val="FF0000"/>
                </a:solidFill>
                <a:latin typeface="Montserrat ExtraBold" panose="00000500000000000000" charset="0"/>
                <a:cs typeface="Montserrat ExtraBold" panose="00000500000000000000" charset="0"/>
                <a:sym typeface="+mn-ea"/>
              </a:rPr>
              <a:t>Collaborative listening Prep</a:t>
            </a:r>
            <a:r>
              <a:rPr lang="en-US" sz="2800" dirty="0">
                <a:solidFill>
                  <a:srgbClr val="FF0000"/>
                </a:solidFill>
                <a:latin typeface="Arial Rounded MT Bold" panose="020F0704030504030204" charset="0"/>
                <a:cs typeface="Arial Rounded MT Bold" panose="020F0704030504030204" charset="0"/>
                <a:sym typeface="+mn-ea"/>
              </a:rPr>
              <a:t> </a:t>
            </a:r>
            <a:endParaRPr lang="en-US" altLang="en-US" sz="2800" dirty="0">
              <a:solidFill>
                <a:srgbClr val="FF0000"/>
              </a:solidFill>
              <a:latin typeface="Arial Rounded MT Bold" panose="020F0704030504030204" charset="0"/>
              <a:cs typeface="Arial Rounded MT Bold" panose="020F0704030504030204" charset="0"/>
              <a:sym typeface="+mn-ea"/>
            </a:endParaRPr>
          </a:p>
        </p:txBody>
      </p:sp>
      <p:sp>
        <p:nvSpPr>
          <p:cNvPr id="19" name="Content Placeholder 2"/>
          <p:cNvSpPr>
            <a:spLocks noGrp="1"/>
          </p:cNvSpPr>
          <p:nvPr>
            <p:ph idx="1"/>
          </p:nvPr>
        </p:nvSpPr>
        <p:spPr>
          <a:xfrm>
            <a:off x="242570" y="4519187"/>
            <a:ext cx="8091170" cy="730250"/>
          </a:xfrm>
        </p:spPr>
        <p:txBody>
          <a:bodyPr>
            <a:normAutofit/>
          </a:bodyPr>
          <a:lstStyle/>
          <a:p>
            <a:pPr marL="0" indent="0">
              <a:buNone/>
            </a:pPr>
            <a:r>
              <a:rPr lang="en-US" sz="2400" dirty="0">
                <a:solidFill>
                  <a:schemeClr val="bg2">
                    <a:lumMod val="50000"/>
                  </a:schemeClr>
                </a:solidFill>
                <a:latin typeface="Montserrat Regular" panose="00000500000000000000" charset="0"/>
                <a:cs typeface="Montserrat Regular" panose="00000500000000000000" charset="0"/>
              </a:rPr>
              <a:t>Some words that you may not know: </a:t>
            </a:r>
          </a:p>
        </p:txBody>
      </p:sp>
      <p:sp>
        <p:nvSpPr>
          <p:cNvPr id="10" name="文本框 9"/>
          <p:cNvSpPr txBox="1"/>
          <p:nvPr/>
        </p:nvSpPr>
        <p:spPr>
          <a:xfrm>
            <a:off x="1550035" y="5341620"/>
            <a:ext cx="3807460" cy="583565"/>
          </a:xfrm>
          <a:prstGeom prst="rect">
            <a:avLst/>
          </a:prstGeom>
          <a:noFill/>
        </p:spPr>
        <p:txBody>
          <a:bodyPr wrap="square" rtlCol="0" anchor="t">
            <a:spAutoFit/>
          </a:bodyPr>
          <a:lstStyle/>
          <a:p>
            <a:pPr marL="0" indent="0">
              <a:buNone/>
            </a:pPr>
            <a:r>
              <a:rPr lang="en-US" altLang="en-US" sz="3200" b="1" dirty="0">
                <a:latin typeface="Montserrat ExtraBold" panose="00000500000000000000" charset="0"/>
                <a:cs typeface="Montserrat ExtraBold" panose="00000500000000000000" charset="0"/>
                <a:sym typeface="+mn-ea"/>
              </a:rPr>
              <a:t>b</a:t>
            </a:r>
            <a:r>
              <a:rPr lang="en-US" altLang="en-US" sz="3200" b="1" dirty="0">
                <a:solidFill>
                  <a:schemeClr val="tx1"/>
                </a:solidFill>
                <a:latin typeface="Montserrat ExtraBold" panose="00000500000000000000" charset="0"/>
                <a:cs typeface="Montserrat ExtraBold" panose="00000500000000000000" charset="0"/>
                <a:sym typeface="+mn-ea"/>
              </a:rPr>
              <a:t>uffet </a:t>
            </a:r>
          </a:p>
        </p:txBody>
      </p:sp>
      <p:sp>
        <p:nvSpPr>
          <p:cNvPr id="11" name="文本框 10"/>
          <p:cNvSpPr txBox="1"/>
          <p:nvPr/>
        </p:nvSpPr>
        <p:spPr>
          <a:xfrm>
            <a:off x="8057515" y="5249437"/>
            <a:ext cx="4474210" cy="583565"/>
          </a:xfrm>
          <a:prstGeom prst="rect">
            <a:avLst/>
          </a:prstGeom>
          <a:noFill/>
        </p:spPr>
        <p:txBody>
          <a:bodyPr wrap="square" rtlCol="0" anchor="t">
            <a:spAutoFit/>
          </a:bodyPr>
          <a:lstStyle/>
          <a:p>
            <a:r>
              <a:rPr lang="en-US" altLang="en-US" sz="3200" b="1" dirty="0">
                <a:solidFill>
                  <a:schemeClr val="tx1"/>
                </a:solidFill>
                <a:latin typeface="Montserrat ExtraBold" panose="00000500000000000000" charset="0"/>
                <a:cs typeface="Montserrat ExtraBold" panose="00000500000000000000" charset="0"/>
                <a:sym typeface="+mn-ea"/>
              </a:rPr>
              <a:t>jumper</a:t>
            </a:r>
          </a:p>
        </p:txBody>
      </p:sp>
      <p:pic>
        <p:nvPicPr>
          <p:cNvPr id="1026" name="Picture 2" descr="Food buffet in restaurant Stock Photo by ©sandr2002 45023381">
            <a:extLst>
              <a:ext uri="{FF2B5EF4-FFF2-40B4-BE49-F238E27FC236}">
                <a16:creationId xmlns:a16="http://schemas.microsoft.com/office/drawing/2014/main" id="{DF38D62D-AF53-95C0-1EDA-9CDA2A7A7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769" y="793474"/>
            <a:ext cx="4790902" cy="2736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dolph the Reindeer Christmas Jumper Knitting Pattern — Pizpaw Patterns">
            <a:extLst>
              <a:ext uri="{FF2B5EF4-FFF2-40B4-BE49-F238E27FC236}">
                <a16:creationId xmlns:a16="http://schemas.microsoft.com/office/drawing/2014/main" id="{D13D3FC9-1A6C-9CAB-8499-3F1CB4EEA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671" y="779873"/>
            <a:ext cx="4474210" cy="305508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63D50006-FCA7-D8B8-3765-21887F8D98B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3587115" y="544513"/>
            <a:ext cx="5018405" cy="474345"/>
          </a:xfrm>
          <a:prstGeom prst="rect">
            <a:avLst/>
          </a:prstGeom>
          <a:noFill/>
          <a:ln>
            <a:noFill/>
          </a:ln>
        </p:spPr>
        <p:txBody>
          <a:bodyPr vert="horz" wrap="square" lIns="0" tIns="0" rIns="0" bIns="0" anchor="ctr" anchorCtr="0">
            <a:spAutoFit/>
          </a:bodyPr>
          <a:lstStyle/>
          <a:p>
            <a:pPr algn="ctr" defTabSz="2286000">
              <a:lnSpc>
                <a:spcPts val="3700"/>
              </a:lnSpc>
            </a:pPr>
            <a:r>
              <a:rPr lang="en-US" sz="4400" b="1" dirty="0">
                <a:latin typeface="Montserrat ExtraBold" panose="00000500000000000000" charset="0"/>
                <a:cs typeface="Montserrat ExtraBold" panose="00000500000000000000" charset="0"/>
                <a:sym typeface="+mn-ea"/>
              </a:rPr>
              <a:t>Transcript</a:t>
            </a:r>
            <a:endParaRPr lang="en-US" sz="4400" b="1" spc="250" dirty="0">
              <a:solidFill>
                <a:schemeClr val="tx2"/>
              </a:solidFill>
              <a:latin typeface="Montserrat ExtraBold" panose="00000500000000000000" charset="0"/>
              <a:ea typeface="Montserrat" panose="00000500000000000000" charset="0"/>
              <a:cs typeface="Montserrat ExtraBold" panose="00000500000000000000" charset="0"/>
              <a:sym typeface="+mn-ea"/>
            </a:endParaRPr>
          </a:p>
        </p:txBody>
      </p:sp>
      <p:grpSp>
        <p:nvGrpSpPr>
          <p:cNvPr id="64" name="Group 63"/>
          <p:cNvGrpSpPr/>
          <p:nvPr/>
        </p:nvGrpSpPr>
        <p:grpSpPr>
          <a:xfrm>
            <a:off x="5498490" y="1192503"/>
            <a:ext cx="1217324" cy="113531"/>
            <a:chOff x="1948342" y="5767817"/>
            <a:chExt cx="2434648" cy="227062"/>
          </a:xfrm>
        </p:grpSpPr>
        <p:grpSp>
          <p:nvGrpSpPr>
            <p:cNvPr id="65" name="Group 64"/>
            <p:cNvGrpSpPr/>
            <p:nvPr/>
          </p:nvGrpSpPr>
          <p:grpSpPr>
            <a:xfrm>
              <a:off x="1948342" y="5922203"/>
              <a:ext cx="2434648" cy="72676"/>
              <a:chOff x="1878897" y="12847070"/>
              <a:chExt cx="2434648" cy="72676"/>
            </a:xfrm>
          </p:grpSpPr>
          <p:sp>
            <p:nvSpPr>
              <p:cNvPr id="79" name="Oval 78"/>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Oval 79"/>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Oval 80"/>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Oval 81"/>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Oval 82"/>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Oval 83"/>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Oval 84"/>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Oval 85"/>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Oval 86"/>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8" name="Oval 87"/>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Oval 88"/>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0" name="Oval 89"/>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66" name="Group 65"/>
            <p:cNvGrpSpPr/>
            <p:nvPr/>
          </p:nvGrpSpPr>
          <p:grpSpPr>
            <a:xfrm>
              <a:off x="1948342" y="5767817"/>
              <a:ext cx="2434648" cy="72676"/>
              <a:chOff x="1878897" y="12847070"/>
              <a:chExt cx="2434648" cy="72676"/>
            </a:xfrm>
          </p:grpSpPr>
          <p:sp>
            <p:nvSpPr>
              <p:cNvPr id="67" name="Oval 66"/>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Oval 67"/>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Oval 68"/>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Oval 69"/>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1" name="Oval 70"/>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Oval 71"/>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3" name="Oval 72"/>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Oval 73"/>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Oval 74"/>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Oval 75"/>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Oval 76"/>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Oval 77"/>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sp>
        <p:nvSpPr>
          <p:cNvPr id="5" name="Content Placeholder 2"/>
          <p:cNvSpPr>
            <a:spLocks noGrp="1"/>
          </p:cNvSpPr>
          <p:nvPr>
            <p:ph idx="1"/>
          </p:nvPr>
        </p:nvSpPr>
        <p:spPr>
          <a:xfrm>
            <a:off x="328260" y="1263070"/>
            <a:ext cx="11312514" cy="5050418"/>
          </a:xfrm>
        </p:spPr>
        <p:txBody>
          <a:bodyPr>
            <a:normAutofit/>
          </a:bodyPr>
          <a:lstStyle/>
          <a:p>
            <a:pPr marL="0" lvl="0" indent="0" algn="just">
              <a:lnSpc>
                <a:spcPct val="110000"/>
              </a:lnSpc>
              <a:buNone/>
            </a:pPr>
            <a:r>
              <a:rPr lang="en-US" b="1" dirty="0"/>
              <a:t>Mark: I don't think you're an idiot at all. I mean, there are elements of the ridiculous about you. Your mother's pretty interesting. And you really are an appallingly bad public speaker. And you tend to let whatever's in your head come out of your mouth without much consideration of the consequences. I </a:t>
            </a:r>
            <a:r>
              <a:rPr lang="en-US" b="1" dirty="0" err="1"/>
              <a:t>realise</a:t>
            </a:r>
            <a:r>
              <a:rPr lang="en-US" b="1" dirty="0"/>
              <a:t> that when I met you at the turkey curry buffet that I was unforgivably rude and wearing a reindeer jumper that my mother had given me the day before. But the thing is, um, what I'm trying to say very inarticulately is that, um...In fact...perhaps, despite appearances...I like you-- very much.</a:t>
            </a:r>
            <a:r>
              <a:rPr lang="en-GB" sz="2400" b="1" dirty="0"/>
              <a:t> </a:t>
            </a:r>
          </a:p>
        </p:txBody>
      </p:sp>
      <p:pic>
        <p:nvPicPr>
          <p:cNvPr id="2" name="图片 1">
            <a:extLst>
              <a:ext uri="{FF2B5EF4-FFF2-40B4-BE49-F238E27FC236}">
                <a16:creationId xmlns:a16="http://schemas.microsoft.com/office/drawing/2014/main" id="{5A259D1D-E91D-97ED-1654-70FB54369E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3643280551"/>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8" name="文本框 7"/>
          <p:cNvSpPr txBox="1"/>
          <p:nvPr/>
        </p:nvSpPr>
        <p:spPr>
          <a:xfrm>
            <a:off x="2466975" y="625475"/>
            <a:ext cx="7232650" cy="521970"/>
          </a:xfrm>
          <a:prstGeom prst="rect">
            <a:avLst/>
          </a:prstGeom>
          <a:noFill/>
        </p:spPr>
        <p:txBody>
          <a:bodyPr wrap="square" rtlCol="0" anchor="t">
            <a:spAutoFit/>
          </a:bodyPr>
          <a:lstStyle/>
          <a:p>
            <a:r>
              <a:rPr lang="en-US" sz="2800" b="1">
                <a:latin typeface="Montserrat ExtraBold" panose="00000500000000000000" charset="0"/>
                <a:cs typeface="Montserrat ExtraBold" panose="00000500000000000000" charset="0"/>
                <a:sym typeface="+mn-ea"/>
              </a:rPr>
              <a:t>Put a spin on listening: pronunciation</a:t>
            </a:r>
            <a:endParaRPr lang="en-US" altLang="en-US" sz="2800" b="1">
              <a:latin typeface="Montserrat ExtraBold" panose="00000500000000000000" charset="0"/>
              <a:cs typeface="Montserrat ExtraBold" panose="00000500000000000000" charset="0"/>
              <a:sym typeface="+mn-ea"/>
            </a:endParaRPr>
          </a:p>
        </p:txBody>
      </p:sp>
      <p:pic>
        <p:nvPicPr>
          <p:cNvPr id="10" name="Picture 9" descr="Graphical user interface, text, application, email&#10;&#10;Description automatically generated">
            <a:extLst>
              <a:ext uri="{FF2B5EF4-FFF2-40B4-BE49-F238E27FC236}">
                <a16:creationId xmlns:a16="http://schemas.microsoft.com/office/drawing/2014/main" id="{829E1613-2BD4-83F8-C7DC-3292AF97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943100"/>
            <a:ext cx="11850624" cy="3817620"/>
          </a:xfrm>
          <a:prstGeom prst="rect">
            <a:avLst/>
          </a:prstGeom>
        </p:spPr>
      </p:pic>
      <p:pic>
        <p:nvPicPr>
          <p:cNvPr id="2" name="图片 1">
            <a:extLst>
              <a:ext uri="{FF2B5EF4-FFF2-40B4-BE49-F238E27FC236}">
                <a16:creationId xmlns:a16="http://schemas.microsoft.com/office/drawing/2014/main" id="{7D01B6CB-A7F7-0ADD-DCD2-8C7AF8AF3AE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15515" y="1152525"/>
            <a:ext cx="7555230" cy="4850765"/>
          </a:xfrm>
          <a:prstGeom prst="rect">
            <a:avLst/>
          </a:prstGeom>
          <a:noFill/>
          <a:ln w="635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60"/>
          </a:p>
        </p:txBody>
      </p:sp>
      <p:sp>
        <p:nvSpPr>
          <p:cNvPr id="4625" name="Shape 4625"/>
          <p:cNvSpPr/>
          <p:nvPr/>
        </p:nvSpPr>
        <p:spPr>
          <a:xfrm>
            <a:off x="6308090" y="4384040"/>
            <a:ext cx="3933190" cy="1829435"/>
          </a:xfrm>
          <a:prstGeom prst="roundRect">
            <a:avLst>
              <a:gd name="adj" fmla="val 8840"/>
            </a:avLst>
          </a:prstGeom>
          <a:solidFill>
            <a:schemeClr val="accent3"/>
          </a:solidFill>
          <a:ln w="12700">
            <a:miter lim="400000"/>
          </a:ln>
        </p:spPr>
        <p:txBody>
          <a:bodyPr lIns="25400" tIns="25400" rIns="25400" bIns="25400" anchor="ctr"/>
          <a:lstStyle/>
          <a:p>
            <a:pPr lvl="0">
              <a:defRPr sz="3200"/>
            </a:pPr>
            <a:endParaRPr sz="1600" dirty="0"/>
          </a:p>
        </p:txBody>
      </p:sp>
      <p:sp>
        <p:nvSpPr>
          <p:cNvPr id="4630" name="Shape 4630"/>
          <p:cNvSpPr/>
          <p:nvPr/>
        </p:nvSpPr>
        <p:spPr>
          <a:xfrm>
            <a:off x="1703705" y="4384040"/>
            <a:ext cx="3933190" cy="1829435"/>
          </a:xfrm>
          <a:prstGeom prst="roundRect">
            <a:avLst>
              <a:gd name="adj" fmla="val 8840"/>
            </a:avLst>
          </a:prstGeom>
          <a:solidFill>
            <a:schemeClr val="accent4"/>
          </a:solidFill>
          <a:ln w="12700">
            <a:miter lim="400000"/>
          </a:ln>
        </p:spPr>
        <p:txBody>
          <a:bodyPr lIns="25400" tIns="25400" rIns="25400" bIns="25400" anchor="ctr"/>
          <a:lstStyle/>
          <a:p>
            <a:pPr lvl="0">
              <a:defRPr sz="3200"/>
            </a:pPr>
            <a:endParaRPr sz="1600" dirty="0"/>
          </a:p>
        </p:txBody>
      </p:sp>
      <p:sp>
        <p:nvSpPr>
          <p:cNvPr id="4620" name="Shape 4620"/>
          <p:cNvSpPr/>
          <p:nvPr/>
        </p:nvSpPr>
        <p:spPr>
          <a:xfrm>
            <a:off x="6308090" y="2065020"/>
            <a:ext cx="3933825" cy="1829435"/>
          </a:xfrm>
          <a:prstGeom prst="roundRect">
            <a:avLst>
              <a:gd name="adj" fmla="val 8840"/>
            </a:avLst>
          </a:prstGeom>
          <a:solidFill>
            <a:schemeClr val="accent5"/>
          </a:solidFill>
          <a:ln w="12700">
            <a:miter lim="400000"/>
          </a:ln>
        </p:spPr>
        <p:txBody>
          <a:bodyPr lIns="25400" tIns="25400" rIns="25400" bIns="25400" anchor="ctr"/>
          <a:lstStyle/>
          <a:p>
            <a:pPr lvl="0">
              <a:defRPr sz="3200"/>
            </a:pPr>
            <a:endParaRPr sz="1600" dirty="0"/>
          </a:p>
        </p:txBody>
      </p:sp>
      <p:sp>
        <p:nvSpPr>
          <p:cNvPr id="4615" name="Shape 4615"/>
          <p:cNvSpPr/>
          <p:nvPr/>
        </p:nvSpPr>
        <p:spPr>
          <a:xfrm>
            <a:off x="1703705" y="2065020"/>
            <a:ext cx="3933190" cy="1829435"/>
          </a:xfrm>
          <a:prstGeom prst="roundRect">
            <a:avLst>
              <a:gd name="adj" fmla="val 8840"/>
            </a:avLst>
          </a:prstGeom>
          <a:solidFill>
            <a:schemeClr val="accent2"/>
          </a:solidFill>
          <a:ln w="12700">
            <a:miter lim="400000"/>
          </a:ln>
        </p:spPr>
        <p:txBody>
          <a:bodyPr lIns="25400" tIns="25400" rIns="25400" bIns="25400" anchor="ctr"/>
          <a:lstStyle/>
          <a:p>
            <a:pPr lvl="0">
              <a:defRPr sz="3200"/>
            </a:pPr>
            <a:endParaRPr sz="1600" dirty="0"/>
          </a:p>
        </p:txBody>
      </p:sp>
      <p:sp>
        <p:nvSpPr>
          <p:cNvPr id="3" name="Slide Number Placeholder 2"/>
          <p:cNvSpPr>
            <a:spLocks noGrp="1"/>
          </p:cNvSpPr>
          <p:nvPr>
            <p:ph type="sldNum" sz="quarter" idx="11"/>
          </p:nvPr>
        </p:nvSpPr>
        <p:spPr/>
        <p:txBody>
          <a:bodyPr/>
          <a:lstStyle/>
          <a:p>
            <a:fld id="{56DCFB14-7DA6-44D4-A265-5EB7147727CA}" type="slidenum">
              <a:rPr lang="en-US" smtClean="0"/>
              <a:t>29</a:t>
            </a:fld>
            <a:endParaRPr lang="en-US" dirty="0"/>
          </a:p>
        </p:txBody>
      </p:sp>
      <p:sp>
        <p:nvSpPr>
          <p:cNvPr id="12" name="Rectangle 11"/>
          <p:cNvSpPr/>
          <p:nvPr/>
        </p:nvSpPr>
        <p:spPr>
          <a:xfrm>
            <a:off x="-635" y="892810"/>
            <a:ext cx="12192635" cy="682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60"/>
          </a:p>
        </p:txBody>
      </p:sp>
      <p:sp>
        <p:nvSpPr>
          <p:cNvPr id="5" name="文本框 4"/>
          <p:cNvSpPr txBox="1"/>
          <p:nvPr/>
        </p:nvSpPr>
        <p:spPr>
          <a:xfrm>
            <a:off x="417830" y="1038225"/>
            <a:ext cx="11150600" cy="460375"/>
          </a:xfrm>
          <a:prstGeom prst="rect">
            <a:avLst/>
          </a:prstGeom>
          <a:noFill/>
        </p:spPr>
        <p:txBody>
          <a:bodyPr wrap="none" rtlCol="0" anchor="t">
            <a:spAutoFit/>
          </a:bodyPr>
          <a:lstStyle/>
          <a:p>
            <a:r>
              <a:rPr lang="en-US" sz="2400" b="1" dirty="0">
                <a:solidFill>
                  <a:schemeClr val="tx2"/>
                </a:solidFill>
                <a:latin typeface="Montserrat ExtraBold" panose="00000500000000000000" charset="0"/>
                <a:cs typeface="Montserrat ExtraBold" panose="00000500000000000000" charset="0"/>
                <a:sym typeface="+mn-ea"/>
              </a:rPr>
              <a:t>Collaborative listening: reappraising pre-while and post listening model</a:t>
            </a:r>
            <a:endParaRPr lang="en-US" altLang="en-US" sz="2400" b="1" dirty="0">
              <a:solidFill>
                <a:schemeClr val="tx2"/>
              </a:solidFill>
              <a:latin typeface="Montserrat ExtraBold" panose="00000500000000000000" charset="0"/>
              <a:cs typeface="Montserrat ExtraBold" panose="00000500000000000000" charset="0"/>
              <a:sym typeface="+mn-ea"/>
            </a:endParaRPr>
          </a:p>
        </p:txBody>
      </p:sp>
      <p:sp>
        <p:nvSpPr>
          <p:cNvPr id="8" name="文本框 7"/>
          <p:cNvSpPr txBox="1"/>
          <p:nvPr/>
        </p:nvSpPr>
        <p:spPr>
          <a:xfrm>
            <a:off x="2478088" y="2564765"/>
            <a:ext cx="2383790" cy="829945"/>
          </a:xfrm>
          <a:prstGeom prst="rect">
            <a:avLst/>
          </a:prstGeom>
          <a:noFill/>
        </p:spPr>
        <p:txBody>
          <a:bodyPr wrap="none" rtlCol="0" anchor="t">
            <a:spAutoFit/>
          </a:bodyPr>
          <a:lstStyle/>
          <a:p>
            <a:pPr marL="0" indent="0" algn="ctr">
              <a:buNone/>
            </a:pPr>
            <a:r>
              <a:rPr lang="en-US" sz="2400" b="1" dirty="0">
                <a:solidFill>
                  <a:schemeClr val="tx1"/>
                </a:solidFill>
                <a:latin typeface="Times New Roman Bold" panose="02020603050405020304" charset="0"/>
                <a:cs typeface="Times New Roman Bold" panose="02020603050405020304" charset="0"/>
                <a:sym typeface="+mn-ea"/>
              </a:rPr>
              <a:t>Choice and voice</a:t>
            </a:r>
          </a:p>
          <a:p>
            <a:pPr marL="0" indent="0" algn="ctr">
              <a:buNone/>
            </a:pPr>
            <a:r>
              <a:rPr lang="en-US" sz="2400" b="1" dirty="0">
                <a:solidFill>
                  <a:schemeClr val="tx1"/>
                </a:solidFill>
                <a:latin typeface="Times New Roman Bold" panose="02020603050405020304" charset="0"/>
                <a:cs typeface="Times New Roman Bold" panose="02020603050405020304" charset="0"/>
                <a:sym typeface="+mn-ea"/>
              </a:rPr>
              <a:t>(student agency)</a:t>
            </a:r>
            <a:endParaRPr lang="en-US" altLang="en-US" sz="2400" b="1" dirty="0">
              <a:solidFill>
                <a:schemeClr val="tx1"/>
              </a:solidFill>
              <a:latin typeface="Times New Roman Bold" panose="02020603050405020304" charset="0"/>
              <a:cs typeface="Times New Roman Bold" panose="02020603050405020304" charset="0"/>
              <a:sym typeface="+mn-ea"/>
            </a:endParaRPr>
          </a:p>
        </p:txBody>
      </p:sp>
      <p:sp>
        <p:nvSpPr>
          <p:cNvPr id="9" name="文本框 8"/>
          <p:cNvSpPr txBox="1"/>
          <p:nvPr/>
        </p:nvSpPr>
        <p:spPr>
          <a:xfrm>
            <a:off x="6635115" y="2385060"/>
            <a:ext cx="3279775" cy="1198880"/>
          </a:xfrm>
          <a:prstGeom prst="rect">
            <a:avLst/>
          </a:prstGeom>
          <a:noFill/>
        </p:spPr>
        <p:txBody>
          <a:bodyPr wrap="square" rtlCol="0" anchor="t">
            <a:spAutoFit/>
          </a:bodyPr>
          <a:lstStyle/>
          <a:p>
            <a:pPr marL="0" indent="0" algn="ctr">
              <a:buNone/>
            </a:pPr>
            <a:r>
              <a:rPr lang="en-US" sz="2400" b="1" dirty="0">
                <a:solidFill>
                  <a:schemeClr val="bg1"/>
                </a:solidFill>
                <a:latin typeface="Times New Roman Bold" panose="02020603050405020304" charset="0"/>
                <a:cs typeface="Times New Roman Bold" panose="02020603050405020304" charset="0"/>
                <a:sym typeface="+mn-ea"/>
              </a:rPr>
              <a:t>Intensive, mindful listening focusing on both meaning and form</a:t>
            </a:r>
            <a:endParaRPr lang="en-US" altLang="en-US" sz="2400" b="1" dirty="0">
              <a:solidFill>
                <a:schemeClr val="bg1"/>
              </a:solidFill>
              <a:latin typeface="Times New Roman Bold" panose="02020603050405020304" charset="0"/>
              <a:cs typeface="Times New Roman Bold" panose="02020603050405020304" charset="0"/>
              <a:sym typeface="+mn-ea"/>
            </a:endParaRPr>
          </a:p>
        </p:txBody>
      </p:sp>
      <p:sp>
        <p:nvSpPr>
          <p:cNvPr id="10" name="文本框 9"/>
          <p:cNvSpPr txBox="1"/>
          <p:nvPr/>
        </p:nvSpPr>
        <p:spPr>
          <a:xfrm>
            <a:off x="1703705" y="4699000"/>
            <a:ext cx="3800475" cy="1198880"/>
          </a:xfrm>
          <a:prstGeom prst="rect">
            <a:avLst/>
          </a:prstGeom>
          <a:noFill/>
        </p:spPr>
        <p:txBody>
          <a:bodyPr wrap="square" rtlCol="0" anchor="t">
            <a:spAutoFit/>
          </a:bodyPr>
          <a:lstStyle/>
          <a:p>
            <a:pPr marL="0" indent="0" algn="ctr">
              <a:buNone/>
            </a:pPr>
            <a:r>
              <a:rPr lang="en-US" sz="2400" b="1" dirty="0">
                <a:solidFill>
                  <a:schemeClr val="tx1"/>
                </a:solidFill>
                <a:latin typeface="Times New Roman Bold" panose="02020603050405020304" charset="0"/>
                <a:cs typeface="Times New Roman Bold" panose="02020603050405020304" charset="0"/>
                <a:sym typeface="+mn-ea"/>
              </a:rPr>
              <a:t>Teamwork and persistence</a:t>
            </a:r>
          </a:p>
          <a:p>
            <a:pPr marL="0" indent="0" algn="ctr">
              <a:buNone/>
            </a:pPr>
            <a:r>
              <a:rPr lang="en-US" sz="2400" b="1" dirty="0">
                <a:solidFill>
                  <a:schemeClr val="tx1"/>
                </a:solidFill>
                <a:latin typeface="Times New Roman Bold" panose="02020603050405020304" charset="0"/>
                <a:cs typeface="Times New Roman Bold" panose="02020603050405020304" charset="0"/>
                <a:sym typeface="+mn-ea"/>
              </a:rPr>
              <a:t>(lowered FLLA and more enjoyment)</a:t>
            </a:r>
            <a:endParaRPr lang="en-US" altLang="en-US" sz="2400" b="1" dirty="0">
              <a:solidFill>
                <a:schemeClr val="tx1"/>
              </a:solidFill>
              <a:latin typeface="Times New Roman Bold" panose="02020603050405020304" charset="0"/>
              <a:cs typeface="Times New Roman Bold" panose="02020603050405020304" charset="0"/>
              <a:sym typeface="+mn-ea"/>
            </a:endParaRPr>
          </a:p>
        </p:txBody>
      </p:sp>
      <p:sp>
        <p:nvSpPr>
          <p:cNvPr id="16" name="文本框 15"/>
          <p:cNvSpPr txBox="1"/>
          <p:nvPr/>
        </p:nvSpPr>
        <p:spPr>
          <a:xfrm>
            <a:off x="6689725" y="5067935"/>
            <a:ext cx="3171190" cy="460375"/>
          </a:xfrm>
          <a:prstGeom prst="rect">
            <a:avLst/>
          </a:prstGeom>
          <a:noFill/>
        </p:spPr>
        <p:txBody>
          <a:bodyPr wrap="none" rtlCol="0" anchor="t">
            <a:spAutoFit/>
          </a:bodyPr>
          <a:lstStyle/>
          <a:p>
            <a:pPr marL="0" indent="0">
              <a:buNone/>
            </a:pPr>
            <a:r>
              <a:rPr lang="en-US" sz="2400" b="1" dirty="0">
                <a:solidFill>
                  <a:schemeClr val="tx1"/>
                </a:solidFill>
                <a:latin typeface="Times New Roman Bold" panose="02020603050405020304" charset="0"/>
                <a:cs typeface="Times New Roman Bold" panose="02020603050405020304" charset="0"/>
                <a:sym typeface="+mn-ea"/>
              </a:rPr>
              <a:t>All inclusive approach </a:t>
            </a:r>
            <a:endParaRPr lang="en-US" altLang="en-US" sz="2400" b="1" dirty="0">
              <a:solidFill>
                <a:schemeClr val="tx1"/>
              </a:solidFill>
              <a:latin typeface="Times New Roman Bold" panose="02020603050405020304" charset="0"/>
              <a:cs typeface="Times New Roman Bold" panose="02020603050405020304" charset="0"/>
              <a:sym typeface="+mn-ea"/>
            </a:endParaRPr>
          </a:p>
        </p:txBody>
      </p:sp>
      <p:pic>
        <p:nvPicPr>
          <p:cNvPr id="2" name="图片 1">
            <a:extLst>
              <a:ext uri="{FF2B5EF4-FFF2-40B4-BE49-F238E27FC236}">
                <a16:creationId xmlns:a16="http://schemas.microsoft.com/office/drawing/2014/main" id="{4C9E47BA-B8A2-935F-E725-5F6C5C8293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30AEF6-2FB0-9917-5260-5F502FF7154C}"/>
              </a:ext>
            </a:extLst>
          </p:cNvPr>
          <p:cNvSpPr>
            <a:spLocks noGrp="1"/>
          </p:cNvSpPr>
          <p:nvPr>
            <p:ph type="ctrTitle"/>
          </p:nvPr>
        </p:nvSpPr>
        <p:spPr>
          <a:xfrm>
            <a:off x="1071608" y="507059"/>
            <a:ext cx="10907349" cy="1087098"/>
          </a:xfrm>
        </p:spPr>
        <p:txBody>
          <a:bodyPr vert="horz" lIns="91440" tIns="45720" rIns="91440" bIns="45720" rtlCol="0" anchor="b">
            <a:normAutofit/>
          </a:bodyPr>
          <a:lstStyle/>
          <a:p>
            <a:pPr algn="l"/>
            <a:r>
              <a:rPr lang="zh-CN" altLang="en-US" sz="2800" b="1" spc="100" dirty="0"/>
              <a:t>贵阳市英语学科带头人工作站“激励教学”</a:t>
            </a:r>
            <a:r>
              <a:rPr lang="en-US" altLang="zh-CN" sz="2800" b="1" spc="100" dirty="0"/>
              <a:t>2022</a:t>
            </a:r>
            <a:r>
              <a:rPr lang="zh-CN" altLang="en-US" sz="2800" b="1" spc="100" dirty="0"/>
              <a:t>年教师培训工作坊</a:t>
            </a:r>
            <a:endParaRPr lang="en-US" sz="2800" spc="100" dirty="0"/>
          </a:p>
        </p:txBody>
      </p:sp>
      <p:sp>
        <p:nvSpPr>
          <p:cNvPr id="3" name="Subtitle 2">
            <a:extLst>
              <a:ext uri="{FF2B5EF4-FFF2-40B4-BE49-F238E27FC236}">
                <a16:creationId xmlns:a16="http://schemas.microsoft.com/office/drawing/2014/main" id="{B3D02B34-E31F-0CD0-1EE7-F429579772D9}"/>
              </a:ext>
            </a:extLst>
          </p:cNvPr>
          <p:cNvSpPr>
            <a:spLocks noGrp="1"/>
          </p:cNvSpPr>
          <p:nvPr>
            <p:ph type="subTitle" idx="1"/>
          </p:nvPr>
        </p:nvSpPr>
        <p:spPr>
          <a:xfrm>
            <a:off x="1004432" y="2479354"/>
            <a:ext cx="5441338" cy="2227143"/>
          </a:xfrm>
        </p:spPr>
        <p:txBody>
          <a:bodyPr vert="horz" lIns="91440" tIns="45720" rIns="91440" bIns="45720" rtlCol="0" anchor="t">
            <a:normAutofit fontScale="85000" lnSpcReduction="10000"/>
          </a:bodyPr>
          <a:lstStyle/>
          <a:p>
            <a:pPr algn="l"/>
            <a:endParaRPr lang="en-US" sz="1300" dirty="0"/>
          </a:p>
          <a:p>
            <a:r>
              <a:rPr lang="en-US" sz="4300" b="1" dirty="0"/>
              <a:t>Session 7  </a:t>
            </a:r>
          </a:p>
          <a:p>
            <a:endParaRPr lang="en-US" sz="4300" b="1" dirty="0"/>
          </a:p>
          <a:p>
            <a:r>
              <a:rPr lang="en-US" sz="4300" b="1" dirty="0">
                <a:latin typeface="Dreaming Outloud Pro" panose="03050502040302030504" pitchFamily="66" charset="77"/>
                <a:cs typeface="Dreaming Outloud Pro" panose="03050502040302030504" pitchFamily="66" charset="77"/>
              </a:rPr>
              <a:t>Getting teenagers to talk</a:t>
            </a:r>
            <a:endParaRPr lang="en-US" sz="4300" dirty="0">
              <a:latin typeface="Dreaming Outloud Pro" panose="03050502040302030504" pitchFamily="66" charset="77"/>
              <a:cs typeface="Dreaming Outloud Pro" panose="03050502040302030504" pitchFamily="66" charset="77"/>
            </a:endParaRPr>
          </a:p>
          <a:p>
            <a:pPr algn="l"/>
            <a:endParaRPr lang="en-US" sz="1300" dirty="0"/>
          </a:p>
        </p:txBody>
      </p:sp>
      <p:sp>
        <p:nvSpPr>
          <p:cNvPr id="24" name="Rectangle 2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4F441F2-EB91-56AF-82CB-CABBA7FC7DA8}"/>
              </a:ext>
            </a:extLst>
          </p:cNvPr>
          <p:cNvPicPr>
            <a:picLocks noChangeAspect="1"/>
          </p:cNvPicPr>
          <p:nvPr/>
        </p:nvPicPr>
        <p:blipFill>
          <a:blip r:embed="rId2"/>
          <a:stretch>
            <a:fillRect/>
          </a:stretch>
        </p:blipFill>
        <p:spPr>
          <a:xfrm>
            <a:off x="6331527" y="2184763"/>
            <a:ext cx="5719848" cy="3374134"/>
          </a:xfrm>
          <a:prstGeom prst="rect">
            <a:avLst/>
          </a:prstGeom>
        </p:spPr>
      </p:pic>
      <p:sp>
        <p:nvSpPr>
          <p:cNvPr id="7" name="TextBox 6">
            <a:extLst>
              <a:ext uri="{FF2B5EF4-FFF2-40B4-BE49-F238E27FC236}">
                <a16:creationId xmlns:a16="http://schemas.microsoft.com/office/drawing/2014/main" id="{14152C1E-F78B-5E00-921C-7BB0E429BAB9}"/>
              </a:ext>
            </a:extLst>
          </p:cNvPr>
          <p:cNvSpPr txBox="1"/>
          <p:nvPr/>
        </p:nvSpPr>
        <p:spPr>
          <a:xfrm>
            <a:off x="1004432" y="4974335"/>
            <a:ext cx="3857625" cy="1615827"/>
          </a:xfrm>
          <a:prstGeom prst="rect">
            <a:avLst/>
          </a:prstGeom>
          <a:noFill/>
        </p:spPr>
        <p:txBody>
          <a:bodyPr wrap="square" rtlCol="0">
            <a:spAutoFit/>
          </a:bodyPr>
          <a:lstStyle/>
          <a:p>
            <a:pPr>
              <a:spcAft>
                <a:spcPts val="600"/>
              </a:spcAft>
            </a:pPr>
            <a:r>
              <a:rPr lang="en-US" sz="2200" b="1" dirty="0">
                <a:solidFill>
                  <a:schemeClr val="tx1">
                    <a:alpha val="60000"/>
                  </a:schemeClr>
                </a:solidFill>
              </a:rPr>
              <a:t>Dr Helen Hou</a:t>
            </a:r>
          </a:p>
          <a:p>
            <a:pPr>
              <a:spcAft>
                <a:spcPts val="600"/>
              </a:spcAft>
            </a:pPr>
            <a:r>
              <a:rPr lang="en-US" sz="2200" b="1" dirty="0">
                <a:solidFill>
                  <a:schemeClr val="tx1">
                    <a:alpha val="60000"/>
                  </a:schemeClr>
                </a:solidFill>
              </a:rPr>
              <a:t>Ulster University</a:t>
            </a:r>
            <a:r>
              <a:rPr lang="zh-CN" altLang="en-US" sz="2200" b="1" dirty="0">
                <a:solidFill>
                  <a:schemeClr val="tx1">
                    <a:alpha val="60000"/>
                  </a:schemeClr>
                </a:solidFill>
              </a:rPr>
              <a:t> </a:t>
            </a:r>
            <a:r>
              <a:rPr lang="en-US" altLang="zh-CN" sz="2200" b="1" dirty="0">
                <a:solidFill>
                  <a:schemeClr val="tx1">
                    <a:alpha val="60000"/>
                  </a:schemeClr>
                </a:solidFill>
              </a:rPr>
              <a:t>&amp;</a:t>
            </a:r>
            <a:r>
              <a:rPr lang="zh-CN" altLang="en-US" sz="2200" b="1" dirty="0">
                <a:solidFill>
                  <a:schemeClr val="tx1">
                    <a:alpha val="60000"/>
                  </a:schemeClr>
                </a:solidFill>
              </a:rPr>
              <a:t> </a:t>
            </a:r>
            <a:r>
              <a:rPr lang="en-US" altLang="zh-CN" sz="2200" b="1" dirty="0">
                <a:solidFill>
                  <a:schemeClr val="tx1">
                    <a:alpha val="60000"/>
                  </a:schemeClr>
                </a:solidFill>
              </a:rPr>
              <a:t>QNUN</a:t>
            </a:r>
            <a:r>
              <a:rPr lang="en-US" sz="2200" b="1" dirty="0">
                <a:solidFill>
                  <a:schemeClr val="tx1">
                    <a:alpha val="60000"/>
                  </a:schemeClr>
                </a:solidFill>
              </a:rPr>
              <a:t> </a:t>
            </a:r>
          </a:p>
          <a:p>
            <a:pPr>
              <a:spcAft>
                <a:spcPts val="600"/>
              </a:spcAft>
            </a:pPr>
            <a:r>
              <a:rPr lang="en-US" sz="2200" b="1" dirty="0">
                <a:solidFill>
                  <a:schemeClr val="tx1">
                    <a:alpha val="60000"/>
                  </a:schemeClr>
                </a:solidFill>
              </a:rPr>
              <a:t>0</a:t>
            </a:r>
            <a:r>
              <a:rPr lang="en-US" altLang="zh-CN" sz="2200" b="1" dirty="0">
                <a:solidFill>
                  <a:schemeClr val="tx1">
                    <a:alpha val="60000"/>
                  </a:schemeClr>
                </a:solidFill>
              </a:rPr>
              <a:t>8</a:t>
            </a:r>
            <a:r>
              <a:rPr lang="en-US" sz="2200" b="1" dirty="0">
                <a:solidFill>
                  <a:schemeClr val="tx1">
                    <a:alpha val="60000"/>
                  </a:schemeClr>
                </a:solidFill>
              </a:rPr>
              <a:t>/12/2022</a:t>
            </a:r>
          </a:p>
          <a:p>
            <a:pPr>
              <a:spcAft>
                <a:spcPts val="600"/>
              </a:spcAft>
            </a:pPr>
            <a:endParaRPr lang="en-US" dirty="0"/>
          </a:p>
        </p:txBody>
      </p:sp>
      <p:pic>
        <p:nvPicPr>
          <p:cNvPr id="5" name="图片 4">
            <a:extLst>
              <a:ext uri="{FF2B5EF4-FFF2-40B4-BE49-F238E27FC236}">
                <a16:creationId xmlns:a16="http://schemas.microsoft.com/office/drawing/2014/main" id="{D594231B-14EE-DAD7-F10B-EB7B4E3A4B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3485" y="-678525"/>
            <a:ext cx="5229138" cy="2614569"/>
          </a:xfrm>
          <a:prstGeom prst="rect">
            <a:avLst/>
          </a:prstGeom>
        </p:spPr>
      </p:pic>
    </p:spTree>
    <p:extLst>
      <p:ext uri="{BB962C8B-B14F-4D97-AF65-F5344CB8AC3E}">
        <p14:creationId xmlns:p14="http://schemas.microsoft.com/office/powerpoint/2010/main" val="3568818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487338" y="1504444"/>
            <a:ext cx="1217324" cy="113531"/>
            <a:chOff x="1948342" y="5767817"/>
            <a:chExt cx="2434648" cy="227062"/>
          </a:xfrm>
        </p:grpSpPr>
        <p:grpSp>
          <p:nvGrpSpPr>
            <p:cNvPr id="17" name="Group 16"/>
            <p:cNvGrpSpPr/>
            <p:nvPr/>
          </p:nvGrpSpPr>
          <p:grpSpPr>
            <a:xfrm>
              <a:off x="1948342" y="5922203"/>
              <a:ext cx="2434648" cy="72676"/>
              <a:chOff x="1878897" y="12847070"/>
              <a:chExt cx="2434648" cy="72676"/>
            </a:xfrm>
          </p:grpSpPr>
          <p:sp>
            <p:nvSpPr>
              <p:cNvPr id="31" name="Oval 30"/>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Oval 31"/>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Oval 32"/>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Oval 33"/>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Oval 34"/>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Oval 35"/>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Oval 36"/>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 name="Oval 38"/>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Oval 40"/>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Oval 41"/>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Oval 42"/>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8" name="Group 17"/>
            <p:cNvGrpSpPr/>
            <p:nvPr/>
          </p:nvGrpSpPr>
          <p:grpSpPr>
            <a:xfrm>
              <a:off x="1948342" y="5767817"/>
              <a:ext cx="2434648" cy="72676"/>
              <a:chOff x="1878897" y="12847070"/>
              <a:chExt cx="2434648" cy="72676"/>
            </a:xfrm>
          </p:grpSpPr>
          <p:sp>
            <p:nvSpPr>
              <p:cNvPr id="19" name="Oval 18"/>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Oval 19"/>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Oval 20"/>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Oval 22"/>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Oval 24"/>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Oval 25"/>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Oval 26"/>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Oval 27"/>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Oval 28"/>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Oval 29"/>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sp>
        <p:nvSpPr>
          <p:cNvPr id="2" name="文本框 1"/>
          <p:cNvSpPr txBox="1"/>
          <p:nvPr/>
        </p:nvSpPr>
        <p:spPr>
          <a:xfrm>
            <a:off x="2618325" y="929216"/>
            <a:ext cx="7063105" cy="521970"/>
          </a:xfrm>
          <a:prstGeom prst="rect">
            <a:avLst/>
          </a:prstGeom>
          <a:noFill/>
        </p:spPr>
        <p:txBody>
          <a:bodyPr wrap="none" rtlCol="0" anchor="t">
            <a:spAutoFit/>
          </a:bodyPr>
          <a:lstStyle/>
          <a:p>
            <a:r>
              <a:rPr lang="en-US" sz="2800" b="1" dirty="0">
                <a:solidFill>
                  <a:schemeClr val="tx2"/>
                </a:solidFill>
                <a:latin typeface="Montserrat ExtraBold" panose="00000500000000000000" charset="0"/>
                <a:cs typeface="Montserrat ExtraBold" panose="00000500000000000000" charset="0"/>
                <a:sym typeface="+mn-ea"/>
              </a:rPr>
              <a:t>Listening materials (criteria &amp; sources) </a:t>
            </a:r>
            <a:endParaRPr lang="en-US" altLang="en-US" sz="2800" b="1" dirty="0">
              <a:solidFill>
                <a:schemeClr val="tx2"/>
              </a:solidFill>
              <a:latin typeface="Montserrat ExtraBold" panose="00000500000000000000" charset="0"/>
              <a:cs typeface="Montserrat ExtraBold" panose="00000500000000000000" charset="0"/>
              <a:sym typeface="+mn-ea"/>
            </a:endParaRPr>
          </a:p>
        </p:txBody>
      </p:sp>
      <p:sp>
        <p:nvSpPr>
          <p:cNvPr id="3" name="Content Placeholder 2"/>
          <p:cNvSpPr>
            <a:spLocks noGrp="1"/>
          </p:cNvSpPr>
          <p:nvPr>
            <p:ph idx="1"/>
          </p:nvPr>
        </p:nvSpPr>
        <p:spPr>
          <a:xfrm>
            <a:off x="787400" y="1838960"/>
            <a:ext cx="10975975" cy="3916680"/>
          </a:xfrm>
        </p:spPr>
        <p:txBody>
          <a:bodyPr>
            <a:noAutofit/>
          </a:bodyPr>
          <a:lstStyle/>
          <a:p>
            <a:pPr>
              <a:lnSpc>
                <a:spcPct val="150000"/>
              </a:lnSpc>
              <a:buFont typeface="Wingdings" panose="05000000000000000000" charset="0"/>
              <a:buChar char=""/>
            </a:pPr>
            <a:r>
              <a:rPr lang="en-US" sz="2400" b="1" dirty="0">
                <a:solidFill>
                  <a:schemeClr val="tx1">
                    <a:lumMod val="75000"/>
                  </a:schemeClr>
                </a:solidFill>
                <a:latin typeface="Times New Roman Bold" panose="02020603050405020304" charset="0"/>
                <a:cs typeface="Times New Roman Bold" panose="02020603050405020304" charset="0"/>
              </a:rPr>
              <a:t> Less than 1.5 minutes long </a:t>
            </a:r>
          </a:p>
          <a:p>
            <a:pPr>
              <a:lnSpc>
                <a:spcPct val="150000"/>
              </a:lnSpc>
              <a:buFont typeface="Wingdings" panose="05000000000000000000" charset="0"/>
              <a:buChar char=""/>
            </a:pPr>
            <a:r>
              <a:rPr lang="en-US" sz="2400" b="1" dirty="0">
                <a:solidFill>
                  <a:schemeClr val="tx1">
                    <a:lumMod val="75000"/>
                  </a:schemeClr>
                </a:solidFill>
                <a:latin typeface="Times New Roman Bold" panose="02020603050405020304" charset="0"/>
                <a:cs typeface="Times New Roman Bold" panose="02020603050405020304" charset="0"/>
              </a:rPr>
              <a:t> A wide rang of topics, types, formal/informal (think about the list of activities,  as well as features of spoken English) </a:t>
            </a:r>
          </a:p>
          <a:p>
            <a:pPr>
              <a:lnSpc>
                <a:spcPct val="150000"/>
              </a:lnSpc>
              <a:buFont typeface="Wingdings" panose="05000000000000000000" charset="0"/>
              <a:buChar char=""/>
            </a:pPr>
            <a:r>
              <a:rPr lang="en-US" sz="2400" b="1" dirty="0">
                <a:solidFill>
                  <a:schemeClr val="tx1">
                    <a:lumMod val="75000"/>
                  </a:schemeClr>
                </a:solidFill>
                <a:latin typeface="Times New Roman Bold" panose="02020603050405020304" charset="0"/>
                <a:cs typeface="Times New Roman Bold" panose="02020603050405020304" charset="0"/>
              </a:rPr>
              <a:t> Socially, culturally and age-wise suitable to our students </a:t>
            </a:r>
          </a:p>
          <a:p>
            <a:pPr>
              <a:lnSpc>
                <a:spcPct val="150000"/>
              </a:lnSpc>
              <a:buFont typeface="Wingdings" panose="05000000000000000000" charset="0"/>
              <a:buChar char=""/>
            </a:pPr>
            <a:r>
              <a:rPr lang="en-US" sz="2400" b="1" dirty="0">
                <a:solidFill>
                  <a:schemeClr val="tx1">
                    <a:lumMod val="75000"/>
                  </a:schemeClr>
                </a:solidFill>
                <a:latin typeface="Times New Roman Bold" panose="02020603050405020304" charset="0"/>
                <a:cs typeface="Times New Roman Bold" panose="02020603050405020304" charset="0"/>
              </a:rPr>
              <a:t> Movie extracts, children’s cartoons (Peppa Pig ), TED talk, podcasts, BBC one-minute international news, BBC/VOA news, audio-books, apps such as Otter </a:t>
            </a:r>
          </a:p>
        </p:txBody>
      </p:sp>
      <p:pic>
        <p:nvPicPr>
          <p:cNvPr id="4" name="图片 3">
            <a:extLst>
              <a:ext uri="{FF2B5EF4-FFF2-40B4-BE49-F238E27FC236}">
                <a16:creationId xmlns:a16="http://schemas.microsoft.com/office/drawing/2014/main" id="{688E6061-CE4B-0690-B700-DF420972C9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graphicFrame>
        <p:nvGraphicFramePr>
          <p:cNvPr id="5" name="Content Placeholder 2">
            <a:extLst>
              <a:ext uri="{FF2B5EF4-FFF2-40B4-BE49-F238E27FC236}">
                <a16:creationId xmlns:a16="http://schemas.microsoft.com/office/drawing/2014/main" id="{74EC3F72-5759-B10E-7B09-F476A73E5A38}"/>
              </a:ext>
            </a:extLst>
          </p:cNvPr>
          <p:cNvGraphicFramePr>
            <a:graphicFrameLocks noGrp="1"/>
          </p:cNvGraphicFramePr>
          <p:nvPr>
            <p:ph idx="1"/>
            <p:extLst>
              <p:ext uri="{D42A27DB-BD31-4B8C-83A1-F6EECF244321}">
                <p14:modId xmlns:p14="http://schemas.microsoft.com/office/powerpoint/2010/main" val="1816954471"/>
              </p:ext>
            </p:extLst>
          </p:nvPr>
        </p:nvGraphicFramePr>
        <p:xfrm>
          <a:off x="840086" y="1111258"/>
          <a:ext cx="4849708" cy="3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a:extLst>
              <a:ext uri="{FF2B5EF4-FFF2-40B4-BE49-F238E27FC236}">
                <a16:creationId xmlns:a16="http://schemas.microsoft.com/office/drawing/2014/main" id="{359DF7EE-D8E9-F7F7-5E01-A6D29018AD9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2207" y="1780807"/>
            <a:ext cx="5011402" cy="2505701"/>
          </a:xfrm>
          <a:prstGeom prst="rect">
            <a:avLst/>
          </a:prstGeom>
        </p:spPr>
      </p:pic>
    </p:spTree>
    <p:extLst>
      <p:ext uri="{BB962C8B-B14F-4D97-AF65-F5344CB8AC3E}">
        <p14:creationId xmlns:p14="http://schemas.microsoft.com/office/powerpoint/2010/main" val="128660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7284BD-D136-5C1A-BD40-57F07C59948C}"/>
              </a:ext>
            </a:extLst>
          </p:cNvPr>
          <p:cNvSpPr>
            <a:spLocks noGrp="1"/>
          </p:cNvSpPr>
          <p:nvPr>
            <p:ph type="title"/>
          </p:nvPr>
        </p:nvSpPr>
        <p:spPr>
          <a:xfrm>
            <a:off x="640080" y="329184"/>
            <a:ext cx="6894576" cy="1783080"/>
          </a:xfrm>
        </p:spPr>
        <p:txBody>
          <a:bodyPr anchor="b">
            <a:normAutofit/>
          </a:bodyPr>
          <a:lstStyle/>
          <a:p>
            <a:r>
              <a:rPr lang="en-US" sz="5400" b="1" dirty="0"/>
              <a:t>We are going to </a:t>
            </a:r>
          </a:p>
        </p:txBody>
      </p:sp>
      <p:sp>
        <p:nvSpPr>
          <p:cNvPr id="10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icon&#10;&#10;Description automatically generated">
            <a:extLst>
              <a:ext uri="{FF2B5EF4-FFF2-40B4-BE49-F238E27FC236}">
                <a16:creationId xmlns:a16="http://schemas.microsoft.com/office/drawing/2014/main" id="{12EC2960-83B3-2F72-E9D7-73A7E893C0D6}"/>
              </a:ext>
            </a:extLst>
          </p:cNvPr>
          <p:cNvPicPr>
            <a:picLocks noChangeAspect="1"/>
          </p:cNvPicPr>
          <p:nvPr/>
        </p:nvPicPr>
        <p:blipFill>
          <a:blip r:embed="rId2"/>
          <a:stretch>
            <a:fillRect/>
          </a:stretch>
        </p:blipFill>
        <p:spPr>
          <a:xfrm>
            <a:off x="7863840" y="917678"/>
            <a:ext cx="4014216" cy="2252978"/>
          </a:xfrm>
          <a:prstGeom prst="rect">
            <a:avLst/>
          </a:prstGeom>
        </p:spPr>
      </p:pic>
      <p:graphicFrame>
        <p:nvGraphicFramePr>
          <p:cNvPr id="6" name="Content Placeholder 3">
            <a:extLst>
              <a:ext uri="{FF2B5EF4-FFF2-40B4-BE49-F238E27FC236}">
                <a16:creationId xmlns:a16="http://schemas.microsoft.com/office/drawing/2014/main" id="{F79DB74A-CB59-A659-E86E-0D3FBF719E51}"/>
              </a:ext>
            </a:extLst>
          </p:cNvPr>
          <p:cNvGraphicFramePr>
            <a:graphicFrameLocks noGrp="1"/>
          </p:cNvGraphicFramePr>
          <p:nvPr>
            <p:ph idx="1"/>
            <p:extLst>
              <p:ext uri="{D42A27DB-BD31-4B8C-83A1-F6EECF244321}">
                <p14:modId xmlns:p14="http://schemas.microsoft.com/office/powerpoint/2010/main" val="1885358036"/>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112F2A99-03EA-7849-E362-7F9A8B07A43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89192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4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68614-70B7-3783-B8A0-C5CBBBB3BB58}"/>
              </a:ext>
            </a:extLst>
          </p:cNvPr>
          <p:cNvSpPr>
            <a:spLocks noGrp="1"/>
          </p:cNvSpPr>
          <p:nvPr>
            <p:ph type="title"/>
          </p:nvPr>
        </p:nvSpPr>
        <p:spPr>
          <a:xfrm>
            <a:off x="169689" y="368983"/>
            <a:ext cx="7529559" cy="1783080"/>
          </a:xfrm>
        </p:spPr>
        <p:txBody>
          <a:bodyPr vert="horz" lIns="91440" tIns="45720" rIns="91440" bIns="45720" rtlCol="0" anchor="b">
            <a:normAutofit/>
          </a:bodyPr>
          <a:lstStyle/>
          <a:p>
            <a:pPr algn="ctr"/>
            <a:r>
              <a:rPr lang="en-US" sz="5400" b="1" dirty="0"/>
              <a:t>Online Class Rules </a:t>
            </a:r>
            <a:br>
              <a:rPr lang="en-US" sz="5400" b="1" dirty="0"/>
            </a:br>
            <a:r>
              <a:rPr lang="en-US" sz="2600" b="1" dirty="0">
                <a:solidFill>
                  <a:srgbClr val="7030A0"/>
                </a:solidFill>
              </a:rPr>
              <a:t>Your active participation is key to a successful webinar !</a:t>
            </a:r>
          </a:p>
        </p:txBody>
      </p:sp>
      <p:sp>
        <p:nvSpPr>
          <p:cNvPr id="105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oy&#10;&#10;Description automatically generated">
            <a:extLst>
              <a:ext uri="{FF2B5EF4-FFF2-40B4-BE49-F238E27FC236}">
                <a16:creationId xmlns:a16="http://schemas.microsoft.com/office/drawing/2014/main" id="{F74241CD-4B63-FCA2-6A5F-0F607505D68C}"/>
              </a:ext>
            </a:extLst>
          </p:cNvPr>
          <p:cNvPicPr>
            <a:picLocks noChangeAspect="1"/>
          </p:cNvPicPr>
          <p:nvPr/>
        </p:nvPicPr>
        <p:blipFill>
          <a:blip r:embed="rId2"/>
          <a:stretch>
            <a:fillRect/>
          </a:stretch>
        </p:blipFill>
        <p:spPr>
          <a:xfrm>
            <a:off x="7699247" y="540774"/>
            <a:ext cx="4323063" cy="3893017"/>
          </a:xfrm>
          <a:prstGeom prst="rect">
            <a:avLst/>
          </a:prstGeom>
        </p:spPr>
      </p:pic>
      <p:graphicFrame>
        <p:nvGraphicFramePr>
          <p:cNvPr id="1028" name="Content Placeholder 2">
            <a:extLst>
              <a:ext uri="{FF2B5EF4-FFF2-40B4-BE49-F238E27FC236}">
                <a16:creationId xmlns:a16="http://schemas.microsoft.com/office/drawing/2014/main" id="{5948837B-7B83-75AD-5897-4AB26671FE2D}"/>
              </a:ext>
            </a:extLst>
          </p:cNvPr>
          <p:cNvGraphicFramePr/>
          <p:nvPr>
            <p:extLst>
              <p:ext uri="{D42A27DB-BD31-4B8C-83A1-F6EECF244321}">
                <p14:modId xmlns:p14="http://schemas.microsoft.com/office/powerpoint/2010/main" val="3582437770"/>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D7B698CF-971E-4E5F-3B35-46804448893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65199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08926D4-06DC-187A-CE1E-CA28DB3A56D2}"/>
              </a:ext>
            </a:extLst>
          </p:cNvPr>
          <p:cNvSpPr>
            <a:spLocks noGrp="1"/>
          </p:cNvSpPr>
          <p:nvPr>
            <p:ph type="title"/>
          </p:nvPr>
        </p:nvSpPr>
        <p:spPr>
          <a:xfrm>
            <a:off x="640080" y="329184"/>
            <a:ext cx="6894576" cy="1783080"/>
          </a:xfrm>
        </p:spPr>
        <p:txBody>
          <a:bodyPr anchor="b">
            <a:normAutofit/>
          </a:bodyPr>
          <a:lstStyle/>
          <a:p>
            <a:r>
              <a:rPr lang="en-US" sz="5400" dirty="0">
                <a:latin typeface="Dreaming Outloud Script Pro" panose="03050502040304050704" pitchFamily="66" charset="77"/>
                <a:cs typeface="Dreaming Outloud Script Pro" panose="03050502040304050704" pitchFamily="66" charset="77"/>
              </a:rPr>
              <a:t>Remember to have: </a:t>
            </a:r>
            <a:endParaRPr lang="en-US" sz="5400" dirty="0"/>
          </a:p>
        </p:txBody>
      </p:sp>
      <p:sp>
        <p:nvSpPr>
          <p:cNvPr id="208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and holds happy emoji good mood colored icon Vector Image">
            <a:extLst>
              <a:ext uri="{FF2B5EF4-FFF2-40B4-BE49-F238E27FC236}">
                <a16:creationId xmlns:a16="http://schemas.microsoft.com/office/drawing/2014/main" id="{76C19264-CEDE-4D28-664C-0323C91A77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4587" y="329183"/>
            <a:ext cx="3172721" cy="3429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 name="Content Placeholder 9">
            <a:extLst>
              <a:ext uri="{FF2B5EF4-FFF2-40B4-BE49-F238E27FC236}">
                <a16:creationId xmlns:a16="http://schemas.microsoft.com/office/drawing/2014/main" id="{C2E44C03-73A4-2E8D-2328-A38BD7B777B2}"/>
              </a:ext>
            </a:extLst>
          </p:cNvPr>
          <p:cNvGraphicFramePr>
            <a:graphicFrameLocks noGrp="1"/>
          </p:cNvGraphicFramePr>
          <p:nvPr>
            <p:ph idx="1"/>
            <p:extLst>
              <p:ext uri="{D42A27DB-BD31-4B8C-83A1-F6EECF244321}">
                <p14:modId xmlns:p14="http://schemas.microsoft.com/office/powerpoint/2010/main" val="219689472"/>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a:extLst>
              <a:ext uri="{FF2B5EF4-FFF2-40B4-BE49-F238E27FC236}">
                <a16:creationId xmlns:a16="http://schemas.microsoft.com/office/drawing/2014/main" id="{67E77945-537D-62A0-737F-DCC4244B3840}"/>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24531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60" name="Rectangle 5159">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Healthiest Way to Face Disappointment | Cru">
            <a:extLst>
              <a:ext uri="{FF2B5EF4-FFF2-40B4-BE49-F238E27FC236}">
                <a16:creationId xmlns:a16="http://schemas.microsoft.com/office/drawing/2014/main" id="{6AE25B8C-9E5B-B8AF-9366-F4ED4861991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37" r="2339"/>
          <a:stretch/>
        </p:blipFill>
        <p:spPr bwMode="auto">
          <a:xfrm>
            <a:off x="606719" y="770810"/>
            <a:ext cx="11585281" cy="6087188"/>
          </a:xfrm>
          <a:prstGeom prst="rect">
            <a:avLst/>
          </a:prstGeom>
          <a:noFill/>
          <a:extLst>
            <a:ext uri="{909E8E84-426E-40DD-AFC4-6F175D3DCCD1}">
              <a14:hiddenFill xmlns:a14="http://schemas.microsoft.com/office/drawing/2010/main">
                <a:solidFill>
                  <a:srgbClr val="FFFFFF"/>
                </a:solidFill>
              </a14:hiddenFill>
            </a:ext>
          </a:extLst>
        </p:spPr>
      </p:pic>
      <p:sp>
        <p:nvSpPr>
          <p:cNvPr id="5162" name="Rectangle 516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CB587-914A-ADF6-5CD9-D7F312E1D3F5}"/>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4500" dirty="0">
                <a:solidFill>
                  <a:schemeClr val="bg1"/>
                </a:solidFill>
              </a:rPr>
              <a:t>You’ve spent a good few hours designing a lesson…</a:t>
            </a:r>
          </a:p>
        </p:txBody>
      </p:sp>
      <p:sp>
        <p:nvSpPr>
          <p:cNvPr id="5164" name="Rectangle 516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6" name="Group 5165">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167"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8"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9"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0"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2"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3"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4"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5"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6"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7"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8"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9"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0"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2"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3"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4"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5"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6"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8" name="Rectangle 518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8A3340-68DF-7ABB-9FFE-CD43BB8B621A}"/>
              </a:ext>
            </a:extLst>
          </p:cNvPr>
          <p:cNvSpPr txBox="1"/>
          <p:nvPr/>
        </p:nvSpPr>
        <p:spPr>
          <a:xfrm>
            <a:off x="9418957" y="834801"/>
            <a:ext cx="2788170" cy="1200329"/>
          </a:xfrm>
          <a:prstGeom prst="rect">
            <a:avLst/>
          </a:prstGeom>
          <a:noFill/>
        </p:spPr>
        <p:txBody>
          <a:bodyPr wrap="square" rtlCol="0">
            <a:spAutoFit/>
          </a:bodyPr>
          <a:lstStyle/>
          <a:p>
            <a:r>
              <a:rPr lang="en-US" b="1" dirty="0"/>
              <a:t>Carefully planned with a lot of interesting activities (well, at least you think so…) </a:t>
            </a:r>
          </a:p>
        </p:txBody>
      </p:sp>
      <p:sp>
        <p:nvSpPr>
          <p:cNvPr id="5" name="TextBox 4">
            <a:extLst>
              <a:ext uri="{FF2B5EF4-FFF2-40B4-BE49-F238E27FC236}">
                <a16:creationId xmlns:a16="http://schemas.microsoft.com/office/drawing/2014/main" id="{7A69D931-AAF5-7BA5-C976-DC0824648446}"/>
              </a:ext>
            </a:extLst>
          </p:cNvPr>
          <p:cNvSpPr txBox="1"/>
          <p:nvPr/>
        </p:nvSpPr>
        <p:spPr>
          <a:xfrm>
            <a:off x="8052456" y="2274106"/>
            <a:ext cx="2548327" cy="1631216"/>
          </a:xfrm>
          <a:prstGeom prst="rect">
            <a:avLst/>
          </a:prstGeom>
          <a:noFill/>
        </p:spPr>
        <p:txBody>
          <a:bodyPr wrap="square" rtlCol="0">
            <a:spAutoFit/>
          </a:bodyPr>
          <a:lstStyle/>
          <a:p>
            <a:r>
              <a:rPr lang="en-US" sz="2000" b="1" dirty="0"/>
              <a:t>It’s a demo lesson that you really rely on to impress your colleagues or headmaster</a:t>
            </a:r>
          </a:p>
        </p:txBody>
      </p:sp>
      <p:sp>
        <p:nvSpPr>
          <p:cNvPr id="6" name="TextBox 5">
            <a:extLst>
              <a:ext uri="{FF2B5EF4-FFF2-40B4-BE49-F238E27FC236}">
                <a16:creationId xmlns:a16="http://schemas.microsoft.com/office/drawing/2014/main" id="{5F8F43F9-2AC7-C9DD-D055-0E51EF4C5372}"/>
              </a:ext>
            </a:extLst>
          </p:cNvPr>
          <p:cNvSpPr txBox="1"/>
          <p:nvPr/>
        </p:nvSpPr>
        <p:spPr>
          <a:xfrm>
            <a:off x="9001410" y="4224537"/>
            <a:ext cx="2583618" cy="1323439"/>
          </a:xfrm>
          <a:prstGeom prst="rect">
            <a:avLst/>
          </a:prstGeom>
          <a:noFill/>
        </p:spPr>
        <p:txBody>
          <a:bodyPr wrap="square" rtlCol="0">
            <a:spAutoFit/>
          </a:bodyPr>
          <a:lstStyle/>
          <a:p>
            <a:r>
              <a:rPr lang="en-US" sz="2000" b="1" dirty="0"/>
              <a:t>You have imagined how well-received it will be,</a:t>
            </a:r>
            <a:r>
              <a:rPr lang="zh-CN" altLang="en-US" sz="2000" b="1" dirty="0"/>
              <a:t> </a:t>
            </a:r>
            <a:r>
              <a:rPr lang="en-GB" altLang="zh-CN" sz="2000" b="1" dirty="0"/>
              <a:t>but somehow it just doesn’t work… </a:t>
            </a:r>
            <a:r>
              <a:rPr lang="en-US" sz="2000" b="1" dirty="0"/>
              <a:t> </a:t>
            </a:r>
          </a:p>
        </p:txBody>
      </p:sp>
      <p:sp>
        <p:nvSpPr>
          <p:cNvPr id="3" name="TextBox 2">
            <a:extLst>
              <a:ext uri="{FF2B5EF4-FFF2-40B4-BE49-F238E27FC236}">
                <a16:creationId xmlns:a16="http://schemas.microsoft.com/office/drawing/2014/main" id="{C77C7D0E-FFB8-6FB0-CC7F-8DFBB37BBEE0}"/>
              </a:ext>
            </a:extLst>
          </p:cNvPr>
          <p:cNvSpPr txBox="1"/>
          <p:nvPr/>
        </p:nvSpPr>
        <p:spPr>
          <a:xfrm>
            <a:off x="1438631" y="5036695"/>
            <a:ext cx="3328241" cy="369332"/>
          </a:xfrm>
          <a:prstGeom prst="rect">
            <a:avLst/>
          </a:prstGeom>
          <a:noFill/>
        </p:spPr>
        <p:txBody>
          <a:bodyPr wrap="square" rtlCol="0">
            <a:spAutoFit/>
          </a:bodyPr>
          <a:lstStyle/>
          <a:p>
            <a:r>
              <a:rPr lang="en-US" b="1" dirty="0">
                <a:solidFill>
                  <a:schemeClr val="bg1"/>
                </a:solidFill>
              </a:rPr>
              <a:t>You start to wonder why… </a:t>
            </a:r>
          </a:p>
        </p:txBody>
      </p:sp>
      <p:pic>
        <p:nvPicPr>
          <p:cNvPr id="7" name="图片 6">
            <a:extLst>
              <a:ext uri="{FF2B5EF4-FFF2-40B4-BE49-F238E27FC236}">
                <a16:creationId xmlns:a16="http://schemas.microsoft.com/office/drawing/2014/main" id="{183BC8C0-54DD-A569-BF05-2792A5F453B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2146" y="-909044"/>
            <a:ext cx="5011402" cy="2505701"/>
          </a:xfrm>
          <a:prstGeom prst="rect">
            <a:avLst/>
          </a:prstGeom>
        </p:spPr>
      </p:pic>
    </p:spTree>
    <p:extLst>
      <p:ext uri="{BB962C8B-B14F-4D97-AF65-F5344CB8AC3E}">
        <p14:creationId xmlns:p14="http://schemas.microsoft.com/office/powerpoint/2010/main" val="24063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E96B0-AD80-3C28-BCDB-0041615CF64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Getting teenagers to talk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784E8A-D601-7117-AC6F-01120D54BE56}"/>
              </a:ext>
            </a:extLst>
          </p:cNvPr>
          <p:cNvSpPr>
            <a:spLocks noGrp="1"/>
          </p:cNvSpPr>
          <p:nvPr>
            <p:ph idx="1"/>
          </p:nvPr>
        </p:nvSpPr>
        <p:spPr>
          <a:xfrm>
            <a:off x="5093465" y="551598"/>
            <a:ext cx="6609346" cy="5910622"/>
          </a:xfrm>
        </p:spPr>
        <p:txBody>
          <a:bodyPr>
            <a:noAutofit/>
          </a:bodyPr>
          <a:lstStyle/>
          <a:p>
            <a:pPr marL="0" indent="0">
              <a:buNone/>
            </a:pPr>
            <a:r>
              <a:rPr lang="en-US" sz="2200" b="1" dirty="0"/>
              <a:t>Have you ever asked yourself the following questions about your ss? </a:t>
            </a:r>
          </a:p>
          <a:p>
            <a:pPr marL="0" indent="0">
              <a:buNone/>
            </a:pPr>
            <a:endParaRPr lang="en-US" sz="2000" dirty="0"/>
          </a:p>
          <a:p>
            <a:pPr lvl="1"/>
            <a:r>
              <a:rPr lang="en-GB" sz="2000" b="0" i="1" u="none" strike="noStrike" dirty="0">
                <a:effectLst/>
                <a:latin typeface="Helvetica Neue" panose="02000503000000020004" pitchFamily="2" charset="0"/>
              </a:rPr>
              <a:t>Why are they so timid/shy? </a:t>
            </a:r>
          </a:p>
          <a:p>
            <a:pPr lvl="1"/>
            <a:r>
              <a:rPr lang="en-GB" sz="2000" i="1" dirty="0">
                <a:latin typeface="Helvetica Neue" panose="02000503000000020004" pitchFamily="2" charset="0"/>
              </a:rPr>
              <a:t>Why do they look bored and uninterested a lot of the times? </a:t>
            </a:r>
            <a:endParaRPr lang="en-GB" sz="2000" b="0" i="1" u="none" strike="noStrike" dirty="0">
              <a:effectLst/>
              <a:latin typeface="Helvetica Neue" panose="02000503000000020004" pitchFamily="2" charset="0"/>
            </a:endParaRPr>
          </a:p>
          <a:p>
            <a:pPr lvl="1"/>
            <a:r>
              <a:rPr lang="en-GB" sz="2000" b="0" i="1" u="none" strike="noStrike" dirty="0">
                <a:effectLst/>
                <a:latin typeface="Helvetica Neue" panose="02000503000000020004" pitchFamily="2" charset="0"/>
              </a:rPr>
              <a:t>Why won’t they volunteer answers during class discussion? </a:t>
            </a:r>
          </a:p>
          <a:p>
            <a:pPr lvl="1"/>
            <a:r>
              <a:rPr lang="en-GB" sz="2000" b="0" i="1" u="none" strike="noStrike" dirty="0">
                <a:effectLst/>
                <a:latin typeface="Helvetica Neue" panose="02000503000000020004" pitchFamily="2" charset="0"/>
              </a:rPr>
              <a:t>Why won’t they share ideas when asked? </a:t>
            </a:r>
          </a:p>
          <a:p>
            <a:pPr lvl="1"/>
            <a:r>
              <a:rPr lang="en-GB" sz="2000" b="0" i="1" u="none" strike="noStrike" dirty="0">
                <a:effectLst/>
                <a:latin typeface="Helvetica Neue" panose="02000503000000020004" pitchFamily="2" charset="0"/>
              </a:rPr>
              <a:t>Why won’t they interact in pairs</a:t>
            </a:r>
            <a:r>
              <a:rPr lang="zh-CN" altLang="en-US" sz="2000" b="0" i="1" u="none" strike="noStrike" dirty="0">
                <a:effectLst/>
                <a:latin typeface="Helvetica Neue" panose="02000503000000020004" pitchFamily="2" charset="0"/>
              </a:rPr>
              <a:t> </a:t>
            </a:r>
            <a:r>
              <a:rPr lang="en-US" altLang="zh-CN" sz="2000" b="0" i="1" u="none" strike="noStrike" dirty="0">
                <a:effectLst/>
                <a:latin typeface="Helvetica Neue" panose="02000503000000020004" pitchFamily="2" charset="0"/>
              </a:rPr>
              <a:t>as expected</a:t>
            </a:r>
            <a:r>
              <a:rPr lang="en-GB" sz="2000" b="0" i="1" u="none" strike="noStrike" dirty="0">
                <a:effectLst/>
                <a:latin typeface="Helvetica Neue" panose="02000503000000020004" pitchFamily="2" charset="0"/>
              </a:rPr>
              <a:t>? </a:t>
            </a:r>
          </a:p>
          <a:p>
            <a:pPr lvl="1"/>
            <a:r>
              <a:rPr lang="en-GB" sz="2000" b="0" i="1" u="none" strike="noStrike" dirty="0">
                <a:effectLst/>
                <a:latin typeface="Helvetica Neue" panose="02000503000000020004" pitchFamily="2" charset="0"/>
              </a:rPr>
              <a:t>Am I putting too much pressure on them? </a:t>
            </a:r>
          </a:p>
          <a:p>
            <a:pPr lvl="1"/>
            <a:r>
              <a:rPr lang="en-GB" sz="2000" b="0" i="1" u="none" strike="noStrike" dirty="0">
                <a:effectLst/>
                <a:latin typeface="Helvetica Neue" panose="02000503000000020004" pitchFamily="2" charset="0"/>
              </a:rPr>
              <a:t>Is it because of me? Do they just dislike me? </a:t>
            </a:r>
          </a:p>
          <a:p>
            <a:pPr lvl="1"/>
            <a:r>
              <a:rPr lang="en-GB" sz="2000" b="0" i="1" u="none" strike="noStrike" dirty="0">
                <a:effectLst/>
                <a:latin typeface="Helvetica Neue" panose="02000503000000020004" pitchFamily="2" charset="0"/>
              </a:rPr>
              <a:t>How can I stop them speaking together in Chinese? </a:t>
            </a:r>
          </a:p>
          <a:p>
            <a:pPr lvl="1"/>
            <a:r>
              <a:rPr lang="en-GB" sz="2000" b="0" i="1" u="none" strike="noStrike" dirty="0">
                <a:effectLst/>
                <a:latin typeface="Helvetica Neue" panose="02000503000000020004" pitchFamily="2" charset="0"/>
              </a:rPr>
              <a:t>Should I always stop them speaking in Chinese?</a:t>
            </a:r>
          </a:p>
          <a:p>
            <a:pPr marL="0" indent="0" algn="r">
              <a:buNone/>
            </a:pPr>
            <a:endParaRPr lang="en-GB" sz="2000" i="1" dirty="0">
              <a:latin typeface="Helvetica Neue" panose="02000503000000020004" pitchFamily="2" charset="0"/>
            </a:endParaRPr>
          </a:p>
          <a:p>
            <a:pPr marL="0" indent="0" algn="r">
              <a:buNone/>
            </a:pPr>
            <a:r>
              <a:rPr lang="en-GB" sz="2000" i="1" dirty="0">
                <a:latin typeface="Helvetica Neue" panose="02000503000000020004" pitchFamily="2" charset="0"/>
              </a:rPr>
              <a:t>Adapted from Pete (2015)</a:t>
            </a:r>
            <a:endParaRPr lang="en-US" sz="2000" dirty="0"/>
          </a:p>
        </p:txBody>
      </p:sp>
      <p:pic>
        <p:nvPicPr>
          <p:cNvPr id="4" name="图片 3">
            <a:extLst>
              <a:ext uri="{FF2B5EF4-FFF2-40B4-BE49-F238E27FC236}">
                <a16:creationId xmlns:a16="http://schemas.microsoft.com/office/drawing/2014/main" id="{96BCB8A6-7045-040D-B740-3A9830E375C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26992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CCFD-6C8F-47A2-B038-49FE41AF5B9F}"/>
              </a:ext>
            </a:extLst>
          </p:cNvPr>
          <p:cNvSpPr>
            <a:spLocks noGrp="1"/>
          </p:cNvSpPr>
          <p:nvPr>
            <p:ph type="title"/>
          </p:nvPr>
        </p:nvSpPr>
        <p:spPr>
          <a:xfrm>
            <a:off x="838200" y="955193"/>
            <a:ext cx="10515600" cy="1325563"/>
          </a:xfrm>
        </p:spPr>
        <p:txBody>
          <a:bodyPr/>
          <a:lstStyle/>
          <a:p>
            <a:r>
              <a:rPr lang="en-GB" b="1" dirty="0">
                <a:latin typeface="+mn-lt"/>
              </a:rPr>
              <a:t>Go to </a:t>
            </a:r>
            <a:r>
              <a:rPr lang="en-GB" b="1" dirty="0">
                <a:latin typeface="+mn-lt"/>
                <a:hlinkClick r:id="rId2"/>
              </a:rPr>
              <a:t>www.Menti.com</a:t>
            </a:r>
            <a:r>
              <a:rPr lang="en-GB" b="1" dirty="0">
                <a:latin typeface="+mn-lt"/>
              </a:rPr>
              <a:t> and enter code 67697926 </a:t>
            </a:r>
          </a:p>
        </p:txBody>
      </p:sp>
      <p:sp>
        <p:nvSpPr>
          <p:cNvPr id="3" name="Content Placeholder 2">
            <a:extLst>
              <a:ext uri="{FF2B5EF4-FFF2-40B4-BE49-F238E27FC236}">
                <a16:creationId xmlns:a16="http://schemas.microsoft.com/office/drawing/2014/main" id="{132A2B0E-599D-4B46-BE9A-FAFE06CE2BA4}"/>
              </a:ext>
            </a:extLst>
          </p:cNvPr>
          <p:cNvSpPr>
            <a:spLocks noGrp="1"/>
          </p:cNvSpPr>
          <p:nvPr>
            <p:ph idx="1"/>
          </p:nvPr>
        </p:nvSpPr>
        <p:spPr/>
        <p:txBody>
          <a:bodyPr>
            <a:normAutofit/>
          </a:bodyPr>
          <a:lstStyle/>
          <a:p>
            <a:pPr marL="0" indent="0">
              <a:buNone/>
            </a:pPr>
            <a:endParaRPr lang="en-GB" sz="3600" dirty="0"/>
          </a:p>
          <a:p>
            <a:pPr marL="0" indent="0">
              <a:buNone/>
            </a:pPr>
            <a:r>
              <a:rPr lang="en-GB" sz="3600" dirty="0"/>
              <a:t>What are the challenges when teaching speaking to secondary learners?</a:t>
            </a:r>
          </a:p>
          <a:p>
            <a:pPr marL="0" indent="0">
              <a:buNone/>
            </a:pPr>
            <a:endParaRPr lang="en-GB" sz="3600" dirty="0"/>
          </a:p>
          <a:p>
            <a:pPr marL="0" indent="0">
              <a:buNone/>
            </a:pPr>
            <a:r>
              <a:rPr lang="en-GB" sz="3600" dirty="0">
                <a:hlinkClick r:id="rId3"/>
              </a:rPr>
              <a:t>https://www.mentimeter.com/app/presentation/alfgets1d61ddyinu4kpecgg8ig788gc/c4o2x1vuusw2</a:t>
            </a:r>
            <a:r>
              <a:rPr lang="en-GB" sz="3600" dirty="0"/>
              <a:t> </a:t>
            </a:r>
          </a:p>
        </p:txBody>
      </p:sp>
      <p:pic>
        <p:nvPicPr>
          <p:cNvPr id="4" name="图片 3">
            <a:extLst>
              <a:ext uri="{FF2B5EF4-FFF2-40B4-BE49-F238E27FC236}">
                <a16:creationId xmlns:a16="http://schemas.microsoft.com/office/drawing/2014/main" id="{B7F772EF-187D-67E0-3648-D51D8E002D2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89" y="-887726"/>
            <a:ext cx="5011402" cy="2505701"/>
          </a:xfrm>
          <a:prstGeom prst="rect">
            <a:avLst/>
          </a:prstGeom>
        </p:spPr>
      </p:pic>
    </p:spTree>
    <p:extLst>
      <p:ext uri="{BB962C8B-B14F-4D97-AF65-F5344CB8AC3E}">
        <p14:creationId xmlns:p14="http://schemas.microsoft.com/office/powerpoint/2010/main" val="195057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4210</TotalTime>
  <Words>1610</Words>
  <Application>Microsoft Office PowerPoint</Application>
  <PresentationFormat>宽屏</PresentationFormat>
  <Paragraphs>196</Paragraphs>
  <Slides>31</Slides>
  <Notes>11</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31</vt:i4>
      </vt:variant>
    </vt:vector>
  </HeadingPairs>
  <TitlesOfParts>
    <vt:vector size="48" baseType="lpstr">
      <vt:lpstr>Gill Sans</vt:lpstr>
      <vt:lpstr>Helvetica Neue</vt:lpstr>
      <vt:lpstr>Monda</vt:lpstr>
      <vt:lpstr>Times New Roman Regular</vt:lpstr>
      <vt:lpstr>Arial</vt:lpstr>
      <vt:lpstr>Arial Rounded MT Bold</vt:lpstr>
      <vt:lpstr>Calibri</vt:lpstr>
      <vt:lpstr>Calibri Light</vt:lpstr>
      <vt:lpstr>Dreaming Outloud Pro</vt:lpstr>
      <vt:lpstr>Dreaming Outloud Script Pro</vt:lpstr>
      <vt:lpstr>Lato Light</vt:lpstr>
      <vt:lpstr>Montserrat ExtraBold</vt:lpstr>
      <vt:lpstr>Montserrat Regular</vt:lpstr>
      <vt:lpstr>Open Sans</vt:lpstr>
      <vt:lpstr>Times New Roman Bold</vt:lpstr>
      <vt:lpstr>Wingdings</vt:lpstr>
      <vt:lpstr>Office Theme</vt:lpstr>
      <vt:lpstr> Can’t Say: “Yes or No”: </vt:lpstr>
      <vt:lpstr>Where did I get my inspiration from?  </vt:lpstr>
      <vt:lpstr>贵阳市英语学科带头人工作站“激励教学”2022年教师培训工作坊</vt:lpstr>
      <vt:lpstr>We are going to </vt:lpstr>
      <vt:lpstr>Online Class Rules  Your active participation is key to a successful webinar !</vt:lpstr>
      <vt:lpstr>Remember to have: </vt:lpstr>
      <vt:lpstr>You’ve spent a good few hours designing a lesson…</vt:lpstr>
      <vt:lpstr>Getting teenagers to talk </vt:lpstr>
      <vt:lpstr>Go to www.Menti.com and enter code 67697926 </vt:lpstr>
      <vt:lpstr>Some teachers’ reflection</vt:lpstr>
      <vt:lpstr>PowerPoint 演示文稿</vt:lpstr>
      <vt:lpstr>So, how can we overcome these challenges? </vt:lpstr>
      <vt:lpstr>Reflection may help with solutions</vt:lpstr>
      <vt:lpstr>Tips for Getting Teenagers Talking</vt:lpstr>
      <vt:lpstr>Planning a Lesson that encourages teens to talk </vt:lpstr>
      <vt:lpstr>Bringing the Coursebook to Life</vt:lpstr>
      <vt:lpstr>Bingo! </vt:lpstr>
      <vt:lpstr>Bingo </vt:lpstr>
      <vt:lpstr>Tips for Getting Teenagers Talking</vt:lpstr>
      <vt:lpstr>Bingo! What other language points can we practice with Bingo? </vt:lpstr>
      <vt:lpstr>Semi-free resource </vt:lpstr>
      <vt:lpstr>Some other techniques</vt:lpstr>
      <vt:lpstr>Your exit ticket </vt:lpstr>
      <vt:lpstr>References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find us an object (寻宝游戏)</dc:title>
  <dc:creator>Hou, Helen</dc:creator>
  <cp:lastModifiedBy>1416659021@qq.com</cp:lastModifiedBy>
  <cp:revision>23</cp:revision>
  <dcterms:created xsi:type="dcterms:W3CDTF">2022-10-18T02:07:23Z</dcterms:created>
  <dcterms:modified xsi:type="dcterms:W3CDTF">2023-01-30T06:25:53Z</dcterms:modified>
</cp:coreProperties>
</file>