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sldIdLst>
    <p:sldId id="407" r:id="rId2"/>
    <p:sldId id="408" r:id="rId3"/>
    <p:sldId id="256" r:id="rId4"/>
    <p:sldId id="350" r:id="rId5"/>
    <p:sldId id="393" r:id="rId6"/>
    <p:sldId id="376" r:id="rId7"/>
    <p:sldId id="409" r:id="rId8"/>
    <p:sldId id="410" r:id="rId9"/>
    <p:sldId id="412" r:id="rId10"/>
    <p:sldId id="414" r:id="rId11"/>
    <p:sldId id="415" r:id="rId12"/>
    <p:sldId id="432" r:id="rId13"/>
    <p:sldId id="416" r:id="rId14"/>
    <p:sldId id="417" r:id="rId15"/>
    <p:sldId id="418" r:id="rId16"/>
    <p:sldId id="419" r:id="rId17"/>
    <p:sldId id="422" r:id="rId18"/>
    <p:sldId id="423" r:id="rId19"/>
    <p:sldId id="421" r:id="rId20"/>
    <p:sldId id="424" r:id="rId21"/>
    <p:sldId id="427" r:id="rId22"/>
    <p:sldId id="420" r:id="rId23"/>
    <p:sldId id="426" r:id="rId24"/>
    <p:sldId id="425" r:id="rId25"/>
    <p:sldId id="428" r:id="rId26"/>
    <p:sldId id="429" r:id="rId27"/>
    <p:sldId id="430" r:id="rId28"/>
    <p:sldId id="431" r:id="rId29"/>
    <p:sldId id="43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95"/>
    <p:restoredTop sz="95884"/>
  </p:normalViewPr>
  <p:slideViewPr>
    <p:cSldViewPr snapToGrid="0">
      <p:cViewPr varScale="1">
        <p:scale>
          <a:sx n="82" d="100"/>
          <a:sy n="82" d="100"/>
        </p:scale>
        <p:origin x="5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F2023-778F-4705-B86A-C56953E5BC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C2CA0A8-19D5-4915-878E-42DE8AE47E45}">
      <dgm:prSet/>
      <dgm:spPr/>
      <dgm:t>
        <a:bodyPr/>
        <a:lstStyle/>
        <a:p>
          <a:pPr>
            <a:lnSpc>
              <a:spcPct val="100000"/>
            </a:lnSpc>
          </a:pPr>
          <a:r>
            <a:rPr lang="en-US" dirty="0"/>
            <a:t>Turn your camera on and allow us to see your face just for this activity </a:t>
          </a:r>
          <a:r>
            <a:rPr lang="en-US" dirty="0">
              <a:sym typeface="Wingdings" pitchFamily="2" charset="2"/>
            </a:rPr>
            <a:t></a:t>
          </a:r>
          <a:r>
            <a:rPr lang="en-US" dirty="0"/>
            <a:t> </a:t>
          </a:r>
        </a:p>
      </dgm:t>
    </dgm:pt>
    <dgm:pt modelId="{D055A04D-9A57-4F6C-BEAF-46D0330011EE}" type="parTrans" cxnId="{AB4DE729-7028-4995-8A77-CC14F57A8663}">
      <dgm:prSet/>
      <dgm:spPr/>
      <dgm:t>
        <a:bodyPr/>
        <a:lstStyle/>
        <a:p>
          <a:endParaRPr lang="en-US"/>
        </a:p>
      </dgm:t>
    </dgm:pt>
    <dgm:pt modelId="{5A55A07E-A5DB-4B95-944B-F311E0C1DE39}" type="sibTrans" cxnId="{AB4DE729-7028-4995-8A77-CC14F57A8663}">
      <dgm:prSet/>
      <dgm:spPr/>
      <dgm:t>
        <a:bodyPr/>
        <a:lstStyle/>
        <a:p>
          <a:endParaRPr lang="en-US"/>
        </a:p>
      </dgm:t>
    </dgm:pt>
    <dgm:pt modelId="{4411D97A-EE7E-49A9-AAE0-C49F30F5CE81}">
      <dgm:prSet/>
      <dgm:spPr/>
      <dgm:t>
        <a:bodyPr/>
        <a:lstStyle/>
        <a:p>
          <a:pPr>
            <a:lnSpc>
              <a:spcPct val="100000"/>
            </a:lnSpc>
          </a:pPr>
          <a:r>
            <a:rPr lang="en-US"/>
            <a:t>Be careful when you walk quickly, try not to run </a:t>
          </a:r>
        </a:p>
      </dgm:t>
    </dgm:pt>
    <dgm:pt modelId="{BA79937F-E45C-43C9-9E7E-96AD0B494DD5}" type="parTrans" cxnId="{FDDFA20B-1F08-4F9A-82A6-1CC7CEDAA8FF}">
      <dgm:prSet/>
      <dgm:spPr/>
      <dgm:t>
        <a:bodyPr/>
        <a:lstStyle/>
        <a:p>
          <a:endParaRPr lang="en-US"/>
        </a:p>
      </dgm:t>
    </dgm:pt>
    <dgm:pt modelId="{D561A36A-D735-4E98-87D8-644290998915}" type="sibTrans" cxnId="{FDDFA20B-1F08-4F9A-82A6-1CC7CEDAA8FF}">
      <dgm:prSet/>
      <dgm:spPr/>
      <dgm:t>
        <a:bodyPr/>
        <a:lstStyle/>
        <a:p>
          <a:endParaRPr lang="en-US"/>
        </a:p>
      </dgm:t>
    </dgm:pt>
    <dgm:pt modelId="{D21B8C49-7FC8-45D5-9734-24E2619B4381}">
      <dgm:prSet/>
      <dgm:spPr/>
      <dgm:t>
        <a:bodyPr/>
        <a:lstStyle/>
        <a:p>
          <a:pPr>
            <a:lnSpc>
              <a:spcPct val="100000"/>
            </a:lnSpc>
          </a:pPr>
          <a:r>
            <a:rPr lang="en-US"/>
            <a:t>Find the object as quickly as possible, come back to your screen and shout Bingo</a:t>
          </a:r>
        </a:p>
      </dgm:t>
    </dgm:pt>
    <dgm:pt modelId="{86A1D131-9F78-4E75-9499-EB37951FD787}" type="parTrans" cxnId="{34531E1C-D27E-4B36-B24D-2C5D0601B484}">
      <dgm:prSet/>
      <dgm:spPr/>
      <dgm:t>
        <a:bodyPr/>
        <a:lstStyle/>
        <a:p>
          <a:endParaRPr lang="en-US"/>
        </a:p>
      </dgm:t>
    </dgm:pt>
    <dgm:pt modelId="{E6C3EAE5-9BF6-47A8-9D16-F2279A76A4BE}" type="sibTrans" cxnId="{34531E1C-D27E-4B36-B24D-2C5D0601B484}">
      <dgm:prSet/>
      <dgm:spPr/>
      <dgm:t>
        <a:bodyPr/>
        <a:lstStyle/>
        <a:p>
          <a:endParaRPr lang="en-US"/>
        </a:p>
      </dgm:t>
    </dgm:pt>
    <dgm:pt modelId="{B08657D0-2C4A-41D9-9D67-FB7A96DFDE4A}">
      <dgm:prSet/>
      <dgm:spPr/>
      <dgm:t>
        <a:bodyPr/>
        <a:lstStyle/>
        <a:p>
          <a:pPr>
            <a:lnSpc>
              <a:spcPct val="100000"/>
            </a:lnSpc>
          </a:pPr>
          <a:r>
            <a:rPr lang="en-US"/>
            <a:t>The first two students find all the objects, they will get a prize</a:t>
          </a:r>
        </a:p>
      </dgm:t>
    </dgm:pt>
    <dgm:pt modelId="{591F53DD-27F2-4128-B35B-F43C22A7FCA8}" type="parTrans" cxnId="{C65EC60F-FE64-42C9-898B-8F9787C48113}">
      <dgm:prSet/>
      <dgm:spPr/>
      <dgm:t>
        <a:bodyPr/>
        <a:lstStyle/>
        <a:p>
          <a:endParaRPr lang="en-US"/>
        </a:p>
      </dgm:t>
    </dgm:pt>
    <dgm:pt modelId="{1C534D76-D502-4511-8779-CD51295BD1A9}" type="sibTrans" cxnId="{C65EC60F-FE64-42C9-898B-8F9787C48113}">
      <dgm:prSet/>
      <dgm:spPr/>
      <dgm:t>
        <a:bodyPr/>
        <a:lstStyle/>
        <a:p>
          <a:endParaRPr lang="en-US"/>
        </a:p>
      </dgm:t>
    </dgm:pt>
    <dgm:pt modelId="{5DE44C98-8E62-4B67-A37C-C57F00ACC178}" type="pres">
      <dgm:prSet presAssocID="{F54F2023-778F-4705-B86A-C56953E5BC63}" presName="root" presStyleCnt="0">
        <dgm:presLayoutVars>
          <dgm:dir/>
          <dgm:resizeHandles val="exact"/>
        </dgm:presLayoutVars>
      </dgm:prSet>
      <dgm:spPr/>
    </dgm:pt>
    <dgm:pt modelId="{739F7641-B167-48C4-A478-3A5FB1AFB0CE}" type="pres">
      <dgm:prSet presAssocID="{4C2CA0A8-19D5-4915-878E-42DE8AE47E45}" presName="compNode" presStyleCnt="0"/>
      <dgm:spPr/>
    </dgm:pt>
    <dgm:pt modelId="{940BFABB-8EA2-45A9-8C31-23B645AA750F}" type="pres">
      <dgm:prSet presAssocID="{4C2CA0A8-19D5-4915-878E-42DE8AE47E45}" presName="bgRect" presStyleLbl="bgShp" presStyleIdx="0" presStyleCnt="4"/>
      <dgm:spPr/>
    </dgm:pt>
    <dgm:pt modelId="{F48DE076-B17A-41BA-B1A5-CC35FA56125A}" type="pres">
      <dgm:prSet presAssocID="{4C2CA0A8-19D5-4915-878E-42DE8AE47E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mera"/>
        </a:ext>
      </dgm:extLst>
    </dgm:pt>
    <dgm:pt modelId="{0DD3F14C-3F62-4D5A-854A-46C0AB918211}" type="pres">
      <dgm:prSet presAssocID="{4C2CA0A8-19D5-4915-878E-42DE8AE47E45}" presName="spaceRect" presStyleCnt="0"/>
      <dgm:spPr/>
    </dgm:pt>
    <dgm:pt modelId="{D0157E9A-0492-4195-92EC-7198889711AD}" type="pres">
      <dgm:prSet presAssocID="{4C2CA0A8-19D5-4915-878E-42DE8AE47E45}" presName="parTx" presStyleLbl="revTx" presStyleIdx="0" presStyleCnt="4">
        <dgm:presLayoutVars>
          <dgm:chMax val="0"/>
          <dgm:chPref val="0"/>
        </dgm:presLayoutVars>
      </dgm:prSet>
      <dgm:spPr/>
    </dgm:pt>
    <dgm:pt modelId="{05535346-0232-4026-9682-5008E80AE487}" type="pres">
      <dgm:prSet presAssocID="{5A55A07E-A5DB-4B95-944B-F311E0C1DE39}" presName="sibTrans" presStyleCnt="0"/>
      <dgm:spPr/>
    </dgm:pt>
    <dgm:pt modelId="{CD8977AF-2DE4-4512-B81C-AAC22FDBAE29}" type="pres">
      <dgm:prSet presAssocID="{4411D97A-EE7E-49A9-AAE0-C49F30F5CE81}" presName="compNode" presStyleCnt="0"/>
      <dgm:spPr/>
    </dgm:pt>
    <dgm:pt modelId="{C3D6855B-8F2E-4AFB-9A87-33F78097B8ED}" type="pres">
      <dgm:prSet presAssocID="{4411D97A-EE7E-49A9-AAE0-C49F30F5CE81}" presName="bgRect" presStyleLbl="bgShp" presStyleIdx="1" presStyleCnt="4"/>
      <dgm:spPr/>
    </dgm:pt>
    <dgm:pt modelId="{77BB4829-E8FA-40A0-B444-F1502C670F11}" type="pres">
      <dgm:prSet presAssocID="{4411D97A-EE7E-49A9-AAE0-C49F30F5CE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lk"/>
        </a:ext>
      </dgm:extLst>
    </dgm:pt>
    <dgm:pt modelId="{92E99C26-0302-40D6-A53F-B139A663F42E}" type="pres">
      <dgm:prSet presAssocID="{4411D97A-EE7E-49A9-AAE0-C49F30F5CE81}" presName="spaceRect" presStyleCnt="0"/>
      <dgm:spPr/>
    </dgm:pt>
    <dgm:pt modelId="{A97A008E-5011-4EB2-B1CC-4765EDE43D62}" type="pres">
      <dgm:prSet presAssocID="{4411D97A-EE7E-49A9-AAE0-C49F30F5CE81}" presName="parTx" presStyleLbl="revTx" presStyleIdx="1" presStyleCnt="4">
        <dgm:presLayoutVars>
          <dgm:chMax val="0"/>
          <dgm:chPref val="0"/>
        </dgm:presLayoutVars>
      </dgm:prSet>
      <dgm:spPr/>
    </dgm:pt>
    <dgm:pt modelId="{EE623720-2BCA-411E-999B-B6726A00D343}" type="pres">
      <dgm:prSet presAssocID="{D561A36A-D735-4E98-87D8-644290998915}" presName="sibTrans" presStyleCnt="0"/>
      <dgm:spPr/>
    </dgm:pt>
    <dgm:pt modelId="{51A9C946-A337-43A3-87EB-764899B8F42B}" type="pres">
      <dgm:prSet presAssocID="{D21B8C49-7FC8-45D5-9734-24E2619B4381}" presName="compNode" presStyleCnt="0"/>
      <dgm:spPr/>
    </dgm:pt>
    <dgm:pt modelId="{8864DCA6-1DFB-4860-ADAD-B83BF9BC753A}" type="pres">
      <dgm:prSet presAssocID="{D21B8C49-7FC8-45D5-9734-24E2619B4381}" presName="bgRect" presStyleLbl="bgShp" presStyleIdx="2" presStyleCnt="4"/>
      <dgm:spPr/>
    </dgm:pt>
    <dgm:pt modelId="{AC2FC022-A964-45C0-A22B-AA097448884D}" type="pres">
      <dgm:prSet presAssocID="{D21B8C49-7FC8-45D5-9734-24E2619B43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ying Cards"/>
        </a:ext>
      </dgm:extLst>
    </dgm:pt>
    <dgm:pt modelId="{982BCB52-41F2-4C8D-B08A-103ABB20DF41}" type="pres">
      <dgm:prSet presAssocID="{D21B8C49-7FC8-45D5-9734-24E2619B4381}" presName="spaceRect" presStyleCnt="0"/>
      <dgm:spPr/>
    </dgm:pt>
    <dgm:pt modelId="{56B22A5E-32A0-44C4-93A7-1BCE7829B93E}" type="pres">
      <dgm:prSet presAssocID="{D21B8C49-7FC8-45D5-9734-24E2619B4381}" presName="parTx" presStyleLbl="revTx" presStyleIdx="2" presStyleCnt="4">
        <dgm:presLayoutVars>
          <dgm:chMax val="0"/>
          <dgm:chPref val="0"/>
        </dgm:presLayoutVars>
      </dgm:prSet>
      <dgm:spPr/>
    </dgm:pt>
    <dgm:pt modelId="{6F3D41B8-E3FE-476D-8FC5-9B7A3A8CB18E}" type="pres">
      <dgm:prSet presAssocID="{E6C3EAE5-9BF6-47A8-9D16-F2279A76A4BE}" presName="sibTrans" presStyleCnt="0"/>
      <dgm:spPr/>
    </dgm:pt>
    <dgm:pt modelId="{F8AC9723-F2FA-40C2-A22C-74999E6C2D3D}" type="pres">
      <dgm:prSet presAssocID="{B08657D0-2C4A-41D9-9D67-FB7A96DFDE4A}" presName="compNode" presStyleCnt="0"/>
      <dgm:spPr/>
    </dgm:pt>
    <dgm:pt modelId="{082DC59C-97C3-4E4C-A43B-80F52A984FEC}" type="pres">
      <dgm:prSet presAssocID="{B08657D0-2C4A-41D9-9D67-FB7A96DFDE4A}" presName="bgRect" presStyleLbl="bgShp" presStyleIdx="3" presStyleCnt="4"/>
      <dgm:spPr/>
    </dgm:pt>
    <dgm:pt modelId="{AFE42530-3F04-44C6-9979-9FF23E083C05}" type="pres">
      <dgm:prSet presAssocID="{B08657D0-2C4A-41D9-9D67-FB7A96DFDE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ibbon"/>
        </a:ext>
      </dgm:extLst>
    </dgm:pt>
    <dgm:pt modelId="{EA5EE80E-812A-4416-8A4A-FD41AE3B7A91}" type="pres">
      <dgm:prSet presAssocID="{B08657D0-2C4A-41D9-9D67-FB7A96DFDE4A}" presName="spaceRect" presStyleCnt="0"/>
      <dgm:spPr/>
    </dgm:pt>
    <dgm:pt modelId="{446618CF-DE2F-41CA-ADE1-6A9ED23D2E43}" type="pres">
      <dgm:prSet presAssocID="{B08657D0-2C4A-41D9-9D67-FB7A96DFDE4A}" presName="parTx" presStyleLbl="revTx" presStyleIdx="3" presStyleCnt="4">
        <dgm:presLayoutVars>
          <dgm:chMax val="0"/>
          <dgm:chPref val="0"/>
        </dgm:presLayoutVars>
      </dgm:prSet>
      <dgm:spPr/>
    </dgm:pt>
  </dgm:ptLst>
  <dgm:cxnLst>
    <dgm:cxn modelId="{FDDFA20B-1F08-4F9A-82A6-1CC7CEDAA8FF}" srcId="{F54F2023-778F-4705-B86A-C56953E5BC63}" destId="{4411D97A-EE7E-49A9-AAE0-C49F30F5CE81}" srcOrd="1" destOrd="0" parTransId="{BA79937F-E45C-43C9-9E7E-96AD0B494DD5}" sibTransId="{D561A36A-D735-4E98-87D8-644290998915}"/>
    <dgm:cxn modelId="{C65EC60F-FE64-42C9-898B-8F9787C48113}" srcId="{F54F2023-778F-4705-B86A-C56953E5BC63}" destId="{B08657D0-2C4A-41D9-9D67-FB7A96DFDE4A}" srcOrd="3" destOrd="0" parTransId="{591F53DD-27F2-4128-B35B-F43C22A7FCA8}" sibTransId="{1C534D76-D502-4511-8779-CD51295BD1A9}"/>
    <dgm:cxn modelId="{A968CC1B-AA9A-4E34-9C38-79B6CC1C6251}" type="presOf" srcId="{F54F2023-778F-4705-B86A-C56953E5BC63}" destId="{5DE44C98-8E62-4B67-A37C-C57F00ACC178}" srcOrd="0" destOrd="0" presId="urn:microsoft.com/office/officeart/2018/2/layout/IconVerticalSolidList"/>
    <dgm:cxn modelId="{34531E1C-D27E-4B36-B24D-2C5D0601B484}" srcId="{F54F2023-778F-4705-B86A-C56953E5BC63}" destId="{D21B8C49-7FC8-45D5-9734-24E2619B4381}" srcOrd="2" destOrd="0" parTransId="{86A1D131-9F78-4E75-9499-EB37951FD787}" sibTransId="{E6C3EAE5-9BF6-47A8-9D16-F2279A76A4BE}"/>
    <dgm:cxn modelId="{AB4DE729-7028-4995-8A77-CC14F57A8663}" srcId="{F54F2023-778F-4705-B86A-C56953E5BC63}" destId="{4C2CA0A8-19D5-4915-878E-42DE8AE47E45}" srcOrd="0" destOrd="0" parTransId="{D055A04D-9A57-4F6C-BEAF-46D0330011EE}" sibTransId="{5A55A07E-A5DB-4B95-944B-F311E0C1DE39}"/>
    <dgm:cxn modelId="{0479D62C-2D34-474C-898E-57F869590A6D}" type="presOf" srcId="{4411D97A-EE7E-49A9-AAE0-C49F30F5CE81}" destId="{A97A008E-5011-4EB2-B1CC-4765EDE43D62}" srcOrd="0" destOrd="0" presId="urn:microsoft.com/office/officeart/2018/2/layout/IconVerticalSolidList"/>
    <dgm:cxn modelId="{98712A64-E63E-4698-8013-1B0E5C0CC941}" type="presOf" srcId="{B08657D0-2C4A-41D9-9D67-FB7A96DFDE4A}" destId="{446618CF-DE2F-41CA-ADE1-6A9ED23D2E43}" srcOrd="0" destOrd="0" presId="urn:microsoft.com/office/officeart/2018/2/layout/IconVerticalSolidList"/>
    <dgm:cxn modelId="{84711480-0DE2-4DF0-8F10-6814E01B47AF}" type="presOf" srcId="{D21B8C49-7FC8-45D5-9734-24E2619B4381}" destId="{56B22A5E-32A0-44C4-93A7-1BCE7829B93E}" srcOrd="0" destOrd="0" presId="urn:microsoft.com/office/officeart/2018/2/layout/IconVerticalSolidList"/>
    <dgm:cxn modelId="{24EA94B4-E0CA-4502-A66F-C856AB41C976}" type="presOf" srcId="{4C2CA0A8-19D5-4915-878E-42DE8AE47E45}" destId="{D0157E9A-0492-4195-92EC-7198889711AD}" srcOrd="0" destOrd="0" presId="urn:microsoft.com/office/officeart/2018/2/layout/IconVerticalSolidList"/>
    <dgm:cxn modelId="{25E1411A-FB94-48C0-822F-04405D6C9951}" type="presParOf" srcId="{5DE44C98-8E62-4B67-A37C-C57F00ACC178}" destId="{739F7641-B167-48C4-A478-3A5FB1AFB0CE}" srcOrd="0" destOrd="0" presId="urn:microsoft.com/office/officeart/2018/2/layout/IconVerticalSolidList"/>
    <dgm:cxn modelId="{A0B3AFF2-E762-40AF-90C5-F4C0827A0911}" type="presParOf" srcId="{739F7641-B167-48C4-A478-3A5FB1AFB0CE}" destId="{940BFABB-8EA2-45A9-8C31-23B645AA750F}" srcOrd="0" destOrd="0" presId="urn:microsoft.com/office/officeart/2018/2/layout/IconVerticalSolidList"/>
    <dgm:cxn modelId="{6D718DA0-F610-4938-936F-AF615A8EF9F0}" type="presParOf" srcId="{739F7641-B167-48C4-A478-3A5FB1AFB0CE}" destId="{F48DE076-B17A-41BA-B1A5-CC35FA56125A}" srcOrd="1" destOrd="0" presId="urn:microsoft.com/office/officeart/2018/2/layout/IconVerticalSolidList"/>
    <dgm:cxn modelId="{90D04745-D0D8-44C1-9555-552401784F29}" type="presParOf" srcId="{739F7641-B167-48C4-A478-3A5FB1AFB0CE}" destId="{0DD3F14C-3F62-4D5A-854A-46C0AB918211}" srcOrd="2" destOrd="0" presId="urn:microsoft.com/office/officeart/2018/2/layout/IconVerticalSolidList"/>
    <dgm:cxn modelId="{04464C40-6404-450A-AA74-39911AE50C65}" type="presParOf" srcId="{739F7641-B167-48C4-A478-3A5FB1AFB0CE}" destId="{D0157E9A-0492-4195-92EC-7198889711AD}" srcOrd="3" destOrd="0" presId="urn:microsoft.com/office/officeart/2018/2/layout/IconVerticalSolidList"/>
    <dgm:cxn modelId="{630F2FBF-0788-4044-9F0A-FF82B2C8A695}" type="presParOf" srcId="{5DE44C98-8E62-4B67-A37C-C57F00ACC178}" destId="{05535346-0232-4026-9682-5008E80AE487}" srcOrd="1" destOrd="0" presId="urn:microsoft.com/office/officeart/2018/2/layout/IconVerticalSolidList"/>
    <dgm:cxn modelId="{56754E30-6796-422D-B497-18FBB1C29BF6}" type="presParOf" srcId="{5DE44C98-8E62-4B67-A37C-C57F00ACC178}" destId="{CD8977AF-2DE4-4512-B81C-AAC22FDBAE29}" srcOrd="2" destOrd="0" presId="urn:microsoft.com/office/officeart/2018/2/layout/IconVerticalSolidList"/>
    <dgm:cxn modelId="{C0AD8CAB-CF6C-4001-9BCB-013D911BC868}" type="presParOf" srcId="{CD8977AF-2DE4-4512-B81C-AAC22FDBAE29}" destId="{C3D6855B-8F2E-4AFB-9A87-33F78097B8ED}" srcOrd="0" destOrd="0" presId="urn:microsoft.com/office/officeart/2018/2/layout/IconVerticalSolidList"/>
    <dgm:cxn modelId="{1E97FA2B-1B24-49B0-94C7-BB0C541AF20E}" type="presParOf" srcId="{CD8977AF-2DE4-4512-B81C-AAC22FDBAE29}" destId="{77BB4829-E8FA-40A0-B444-F1502C670F11}" srcOrd="1" destOrd="0" presId="urn:microsoft.com/office/officeart/2018/2/layout/IconVerticalSolidList"/>
    <dgm:cxn modelId="{806A4CDC-3155-47B1-88F4-FD6B94C5740E}" type="presParOf" srcId="{CD8977AF-2DE4-4512-B81C-AAC22FDBAE29}" destId="{92E99C26-0302-40D6-A53F-B139A663F42E}" srcOrd="2" destOrd="0" presId="urn:microsoft.com/office/officeart/2018/2/layout/IconVerticalSolidList"/>
    <dgm:cxn modelId="{A8DCAA39-2BBB-4E6F-97E9-BC5C7642C923}" type="presParOf" srcId="{CD8977AF-2DE4-4512-B81C-AAC22FDBAE29}" destId="{A97A008E-5011-4EB2-B1CC-4765EDE43D62}" srcOrd="3" destOrd="0" presId="urn:microsoft.com/office/officeart/2018/2/layout/IconVerticalSolidList"/>
    <dgm:cxn modelId="{993A0256-5C70-4E19-A0B0-49AF0C4ED0D7}" type="presParOf" srcId="{5DE44C98-8E62-4B67-A37C-C57F00ACC178}" destId="{EE623720-2BCA-411E-999B-B6726A00D343}" srcOrd="3" destOrd="0" presId="urn:microsoft.com/office/officeart/2018/2/layout/IconVerticalSolidList"/>
    <dgm:cxn modelId="{F9C2BAEB-688D-457E-8C8C-8CBFA52CBB74}" type="presParOf" srcId="{5DE44C98-8E62-4B67-A37C-C57F00ACC178}" destId="{51A9C946-A337-43A3-87EB-764899B8F42B}" srcOrd="4" destOrd="0" presId="urn:microsoft.com/office/officeart/2018/2/layout/IconVerticalSolidList"/>
    <dgm:cxn modelId="{BA08EE9F-7BDB-4AAF-832C-25CC98BE3F39}" type="presParOf" srcId="{51A9C946-A337-43A3-87EB-764899B8F42B}" destId="{8864DCA6-1DFB-4860-ADAD-B83BF9BC753A}" srcOrd="0" destOrd="0" presId="urn:microsoft.com/office/officeart/2018/2/layout/IconVerticalSolidList"/>
    <dgm:cxn modelId="{0CD26203-4A1F-4189-BF46-96517453FE12}" type="presParOf" srcId="{51A9C946-A337-43A3-87EB-764899B8F42B}" destId="{AC2FC022-A964-45C0-A22B-AA097448884D}" srcOrd="1" destOrd="0" presId="urn:microsoft.com/office/officeart/2018/2/layout/IconVerticalSolidList"/>
    <dgm:cxn modelId="{5E41600D-0EDC-4F8F-A5DB-81BF47D0920D}" type="presParOf" srcId="{51A9C946-A337-43A3-87EB-764899B8F42B}" destId="{982BCB52-41F2-4C8D-B08A-103ABB20DF41}" srcOrd="2" destOrd="0" presId="urn:microsoft.com/office/officeart/2018/2/layout/IconVerticalSolidList"/>
    <dgm:cxn modelId="{5C516F86-1134-4458-9054-741723A6CF78}" type="presParOf" srcId="{51A9C946-A337-43A3-87EB-764899B8F42B}" destId="{56B22A5E-32A0-44C4-93A7-1BCE7829B93E}" srcOrd="3" destOrd="0" presId="urn:microsoft.com/office/officeart/2018/2/layout/IconVerticalSolidList"/>
    <dgm:cxn modelId="{FB30E545-9BFE-40BF-9F2B-3FC3AF677717}" type="presParOf" srcId="{5DE44C98-8E62-4B67-A37C-C57F00ACC178}" destId="{6F3D41B8-E3FE-476D-8FC5-9B7A3A8CB18E}" srcOrd="5" destOrd="0" presId="urn:microsoft.com/office/officeart/2018/2/layout/IconVerticalSolidList"/>
    <dgm:cxn modelId="{44BE6530-FC55-404F-99FA-93681DFD5A78}" type="presParOf" srcId="{5DE44C98-8E62-4B67-A37C-C57F00ACC178}" destId="{F8AC9723-F2FA-40C2-A22C-74999E6C2D3D}" srcOrd="6" destOrd="0" presId="urn:microsoft.com/office/officeart/2018/2/layout/IconVerticalSolidList"/>
    <dgm:cxn modelId="{1AF0C743-B072-4EFF-8BFF-B0FF772E0827}" type="presParOf" srcId="{F8AC9723-F2FA-40C2-A22C-74999E6C2D3D}" destId="{082DC59C-97C3-4E4C-A43B-80F52A984FEC}" srcOrd="0" destOrd="0" presId="urn:microsoft.com/office/officeart/2018/2/layout/IconVerticalSolidList"/>
    <dgm:cxn modelId="{658C6D74-896A-444C-8673-CEFC21B13052}" type="presParOf" srcId="{F8AC9723-F2FA-40C2-A22C-74999E6C2D3D}" destId="{AFE42530-3F04-44C6-9979-9FF23E083C05}" srcOrd="1" destOrd="0" presId="urn:microsoft.com/office/officeart/2018/2/layout/IconVerticalSolidList"/>
    <dgm:cxn modelId="{DBCE4FE3-91BC-4D3C-ABFB-12E3FC5D7931}" type="presParOf" srcId="{F8AC9723-F2FA-40C2-A22C-74999E6C2D3D}" destId="{EA5EE80E-812A-4416-8A4A-FD41AE3B7A91}" srcOrd="2" destOrd="0" presId="urn:microsoft.com/office/officeart/2018/2/layout/IconVerticalSolidList"/>
    <dgm:cxn modelId="{7B2633AD-D430-4002-ACD9-F15568D0D99B}" type="presParOf" srcId="{F8AC9723-F2FA-40C2-A22C-74999E6C2D3D}" destId="{446618CF-DE2F-41CA-ADE1-6A9ED23D2E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110B1-BC58-4CBE-A78C-81E3ACCB6E9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560A438-6397-4BA2-B711-E243B8F6B8BC}">
      <dgm:prSet/>
      <dgm:spPr/>
      <dgm:t>
        <a:bodyPr/>
        <a:lstStyle/>
        <a:p>
          <a:r>
            <a:rPr lang="en-GB" dirty="0"/>
            <a:t>I have cities, but no houses. I have forests, but no trees. I have water, but no fish. What am I? </a:t>
          </a:r>
          <a:endParaRPr lang="en-US" dirty="0"/>
        </a:p>
      </dgm:t>
    </dgm:pt>
    <dgm:pt modelId="{42177295-270B-49BD-989A-20CBD8E2391E}" type="parTrans" cxnId="{34B8C2ED-C0D9-407B-9135-AAF4DF3B6685}">
      <dgm:prSet/>
      <dgm:spPr/>
      <dgm:t>
        <a:bodyPr/>
        <a:lstStyle/>
        <a:p>
          <a:endParaRPr lang="en-US"/>
        </a:p>
      </dgm:t>
    </dgm:pt>
    <dgm:pt modelId="{D6ACDB26-E153-4CD9-875F-9CAAD2AC6440}" type="sibTrans" cxnId="{34B8C2ED-C0D9-407B-9135-AAF4DF3B6685}">
      <dgm:prSet/>
      <dgm:spPr/>
      <dgm:t>
        <a:bodyPr/>
        <a:lstStyle/>
        <a:p>
          <a:endParaRPr lang="en-US"/>
        </a:p>
      </dgm:t>
    </dgm:pt>
    <dgm:pt modelId="{FCC60A78-4099-497A-A710-D6F8AD3EA67E}">
      <dgm:prSet/>
      <dgm:spPr/>
      <dgm:t>
        <a:bodyPr/>
        <a:lstStyle/>
        <a:p>
          <a:r>
            <a:rPr lang="en-US" dirty="0"/>
            <a:t>What can you catch</a:t>
          </a:r>
          <a:r>
            <a:rPr lang="en-US" altLang="zh-CN" dirty="0"/>
            <a:t>,</a:t>
          </a:r>
          <a:r>
            <a:rPr lang="en-US" dirty="0"/>
            <a:t> but not throw? </a:t>
          </a:r>
        </a:p>
      </dgm:t>
    </dgm:pt>
    <dgm:pt modelId="{DDE4696B-22A5-4951-9041-9D0E3883DF20}" type="parTrans" cxnId="{4AE507DD-1B0A-4106-9395-761637E0C582}">
      <dgm:prSet/>
      <dgm:spPr/>
      <dgm:t>
        <a:bodyPr/>
        <a:lstStyle/>
        <a:p>
          <a:endParaRPr lang="en-US"/>
        </a:p>
      </dgm:t>
    </dgm:pt>
    <dgm:pt modelId="{7A7B3468-5C84-4EE0-8ACE-DB153D1DBFFF}" type="sibTrans" cxnId="{4AE507DD-1B0A-4106-9395-761637E0C582}">
      <dgm:prSet/>
      <dgm:spPr/>
      <dgm:t>
        <a:bodyPr/>
        <a:lstStyle/>
        <a:p>
          <a:endParaRPr lang="en-US"/>
        </a:p>
      </dgm:t>
    </dgm:pt>
    <dgm:pt modelId="{032FECE2-6F25-43B5-A533-8E5AEC0C48BA}">
      <dgm:prSet/>
      <dgm:spPr/>
      <dgm:t>
        <a:bodyPr/>
        <a:lstStyle/>
        <a:p>
          <a:r>
            <a:rPr lang="en-GB" dirty="0"/>
            <a:t>Two in a corner, one in a room, zero in a house, but one in a shelter. What am I?</a:t>
          </a:r>
          <a:endParaRPr lang="en-US" dirty="0"/>
        </a:p>
      </dgm:t>
    </dgm:pt>
    <dgm:pt modelId="{20725E7B-7833-4E62-BFFA-B038D80D0383}" type="parTrans" cxnId="{1BD786A4-7518-4CA4-A0D5-80C9203FB51B}">
      <dgm:prSet/>
      <dgm:spPr/>
      <dgm:t>
        <a:bodyPr/>
        <a:lstStyle/>
        <a:p>
          <a:endParaRPr lang="en-US"/>
        </a:p>
      </dgm:t>
    </dgm:pt>
    <dgm:pt modelId="{0BB6CB7D-F105-4729-AC4F-480027239781}" type="sibTrans" cxnId="{1BD786A4-7518-4CA4-A0D5-80C9203FB51B}">
      <dgm:prSet/>
      <dgm:spPr/>
      <dgm:t>
        <a:bodyPr/>
        <a:lstStyle/>
        <a:p>
          <a:endParaRPr lang="en-US"/>
        </a:p>
      </dgm:t>
    </dgm:pt>
    <dgm:pt modelId="{F4E0D14A-C169-46B6-AD7F-EBBAB7F68826}">
      <dgm:prSet/>
      <dgm:spPr/>
      <dgm:t>
        <a:bodyPr/>
        <a:lstStyle/>
        <a:p>
          <a:r>
            <a:rPr lang="en-GB" dirty="0"/>
            <a:t>No matter how little or how much you use me, you change me every month. What am I?</a:t>
          </a:r>
          <a:endParaRPr lang="en-US" dirty="0"/>
        </a:p>
      </dgm:t>
    </dgm:pt>
    <dgm:pt modelId="{2011F309-DD80-4139-BF2A-19A446EEF048}" type="parTrans" cxnId="{1EE14EE3-FE2C-481F-8186-F1DE47A1F60D}">
      <dgm:prSet/>
      <dgm:spPr/>
      <dgm:t>
        <a:bodyPr/>
        <a:lstStyle/>
        <a:p>
          <a:endParaRPr lang="en-US"/>
        </a:p>
      </dgm:t>
    </dgm:pt>
    <dgm:pt modelId="{00042905-1004-4EAB-BCA0-5286F5C0D1BD}" type="sibTrans" cxnId="{1EE14EE3-FE2C-481F-8186-F1DE47A1F60D}">
      <dgm:prSet/>
      <dgm:spPr/>
      <dgm:t>
        <a:bodyPr/>
        <a:lstStyle/>
        <a:p>
          <a:endParaRPr lang="en-US"/>
        </a:p>
      </dgm:t>
    </dgm:pt>
    <dgm:pt modelId="{E13C7CAE-70B5-6140-B68C-A0BF136F325E}" type="pres">
      <dgm:prSet presAssocID="{77B110B1-BC58-4CBE-A78C-81E3ACCB6E9B}" presName="vert0" presStyleCnt="0">
        <dgm:presLayoutVars>
          <dgm:dir/>
          <dgm:animOne val="branch"/>
          <dgm:animLvl val="lvl"/>
        </dgm:presLayoutVars>
      </dgm:prSet>
      <dgm:spPr/>
    </dgm:pt>
    <dgm:pt modelId="{548893C5-80C7-4143-9CCB-B0013B8A2594}" type="pres">
      <dgm:prSet presAssocID="{2560A438-6397-4BA2-B711-E243B8F6B8BC}" presName="thickLine" presStyleLbl="alignNode1" presStyleIdx="0" presStyleCnt="4"/>
      <dgm:spPr/>
    </dgm:pt>
    <dgm:pt modelId="{539269A7-E15F-6746-9BFA-C8F4DA91145A}" type="pres">
      <dgm:prSet presAssocID="{2560A438-6397-4BA2-B711-E243B8F6B8BC}" presName="horz1" presStyleCnt="0"/>
      <dgm:spPr/>
    </dgm:pt>
    <dgm:pt modelId="{ABBFDC6A-D4AD-4D4F-87CE-0463EB550A52}" type="pres">
      <dgm:prSet presAssocID="{2560A438-6397-4BA2-B711-E243B8F6B8BC}" presName="tx1" presStyleLbl="revTx" presStyleIdx="0" presStyleCnt="4"/>
      <dgm:spPr/>
    </dgm:pt>
    <dgm:pt modelId="{CC93A111-7381-2F4C-BBC5-E7AD7BED5C88}" type="pres">
      <dgm:prSet presAssocID="{2560A438-6397-4BA2-B711-E243B8F6B8BC}" presName="vert1" presStyleCnt="0"/>
      <dgm:spPr/>
    </dgm:pt>
    <dgm:pt modelId="{22E1ED25-AA39-E148-84D7-530CCD46FF3C}" type="pres">
      <dgm:prSet presAssocID="{FCC60A78-4099-497A-A710-D6F8AD3EA67E}" presName="thickLine" presStyleLbl="alignNode1" presStyleIdx="1" presStyleCnt="4"/>
      <dgm:spPr/>
    </dgm:pt>
    <dgm:pt modelId="{526E6D07-5276-5041-9865-1BEE8716C478}" type="pres">
      <dgm:prSet presAssocID="{FCC60A78-4099-497A-A710-D6F8AD3EA67E}" presName="horz1" presStyleCnt="0"/>
      <dgm:spPr/>
    </dgm:pt>
    <dgm:pt modelId="{1632028D-9D67-1148-AD1C-749B84670775}" type="pres">
      <dgm:prSet presAssocID="{FCC60A78-4099-497A-A710-D6F8AD3EA67E}" presName="tx1" presStyleLbl="revTx" presStyleIdx="1" presStyleCnt="4"/>
      <dgm:spPr/>
    </dgm:pt>
    <dgm:pt modelId="{A9FA4077-0931-E64F-935C-D73C78741A06}" type="pres">
      <dgm:prSet presAssocID="{FCC60A78-4099-497A-A710-D6F8AD3EA67E}" presName="vert1" presStyleCnt="0"/>
      <dgm:spPr/>
    </dgm:pt>
    <dgm:pt modelId="{1D02FAC3-F45A-BD40-97F6-8AC2CC3F42C7}" type="pres">
      <dgm:prSet presAssocID="{032FECE2-6F25-43B5-A533-8E5AEC0C48BA}" presName="thickLine" presStyleLbl="alignNode1" presStyleIdx="2" presStyleCnt="4"/>
      <dgm:spPr/>
    </dgm:pt>
    <dgm:pt modelId="{2FEAF292-D548-6948-80B5-BC971D6BD08C}" type="pres">
      <dgm:prSet presAssocID="{032FECE2-6F25-43B5-A533-8E5AEC0C48BA}" presName="horz1" presStyleCnt="0"/>
      <dgm:spPr/>
    </dgm:pt>
    <dgm:pt modelId="{9B0BD15F-D189-064D-AC32-D0E1DBFEC6E2}" type="pres">
      <dgm:prSet presAssocID="{032FECE2-6F25-43B5-A533-8E5AEC0C48BA}" presName="tx1" presStyleLbl="revTx" presStyleIdx="2" presStyleCnt="4"/>
      <dgm:spPr/>
    </dgm:pt>
    <dgm:pt modelId="{B87AC491-D06D-4A45-A416-0C1EA6E829D4}" type="pres">
      <dgm:prSet presAssocID="{032FECE2-6F25-43B5-A533-8E5AEC0C48BA}" presName="vert1" presStyleCnt="0"/>
      <dgm:spPr/>
    </dgm:pt>
    <dgm:pt modelId="{9E65E38C-8E9B-4846-BED3-DEF46DD3AA9B}" type="pres">
      <dgm:prSet presAssocID="{F4E0D14A-C169-46B6-AD7F-EBBAB7F68826}" presName="thickLine" presStyleLbl="alignNode1" presStyleIdx="3" presStyleCnt="4"/>
      <dgm:spPr/>
    </dgm:pt>
    <dgm:pt modelId="{97222BF2-1400-7D4C-9513-E8177EFD97C0}" type="pres">
      <dgm:prSet presAssocID="{F4E0D14A-C169-46B6-AD7F-EBBAB7F68826}" presName="horz1" presStyleCnt="0"/>
      <dgm:spPr/>
    </dgm:pt>
    <dgm:pt modelId="{8FB5232E-04D9-FB45-9D65-6B337BA0E9E5}" type="pres">
      <dgm:prSet presAssocID="{F4E0D14A-C169-46B6-AD7F-EBBAB7F68826}" presName="tx1" presStyleLbl="revTx" presStyleIdx="3" presStyleCnt="4"/>
      <dgm:spPr/>
    </dgm:pt>
    <dgm:pt modelId="{FEE3506D-9392-8A48-B7B7-0C3EC2D05F6C}" type="pres">
      <dgm:prSet presAssocID="{F4E0D14A-C169-46B6-AD7F-EBBAB7F68826}" presName="vert1" presStyleCnt="0"/>
      <dgm:spPr/>
    </dgm:pt>
  </dgm:ptLst>
  <dgm:cxnLst>
    <dgm:cxn modelId="{F53E7140-39FF-0A40-A998-FBC57059C6D1}" type="presOf" srcId="{2560A438-6397-4BA2-B711-E243B8F6B8BC}" destId="{ABBFDC6A-D4AD-4D4F-87CE-0463EB550A52}" srcOrd="0" destOrd="0" presId="urn:microsoft.com/office/officeart/2008/layout/LinedList"/>
    <dgm:cxn modelId="{1BD786A4-7518-4CA4-A0D5-80C9203FB51B}" srcId="{77B110B1-BC58-4CBE-A78C-81E3ACCB6E9B}" destId="{032FECE2-6F25-43B5-A533-8E5AEC0C48BA}" srcOrd="2" destOrd="0" parTransId="{20725E7B-7833-4E62-BFFA-B038D80D0383}" sibTransId="{0BB6CB7D-F105-4729-AC4F-480027239781}"/>
    <dgm:cxn modelId="{0DF990D7-0325-394E-9502-37DA7C0E43CE}" type="presOf" srcId="{FCC60A78-4099-497A-A710-D6F8AD3EA67E}" destId="{1632028D-9D67-1148-AD1C-749B84670775}" srcOrd="0" destOrd="0" presId="urn:microsoft.com/office/officeart/2008/layout/LinedList"/>
    <dgm:cxn modelId="{7C54FCD7-3B35-994F-9354-3302CE02CBBE}" type="presOf" srcId="{032FECE2-6F25-43B5-A533-8E5AEC0C48BA}" destId="{9B0BD15F-D189-064D-AC32-D0E1DBFEC6E2}" srcOrd="0" destOrd="0" presId="urn:microsoft.com/office/officeart/2008/layout/LinedList"/>
    <dgm:cxn modelId="{4AE507DD-1B0A-4106-9395-761637E0C582}" srcId="{77B110B1-BC58-4CBE-A78C-81E3ACCB6E9B}" destId="{FCC60A78-4099-497A-A710-D6F8AD3EA67E}" srcOrd="1" destOrd="0" parTransId="{DDE4696B-22A5-4951-9041-9D0E3883DF20}" sibTransId="{7A7B3468-5C84-4EE0-8ACE-DB153D1DBFFF}"/>
    <dgm:cxn modelId="{1EE14EE3-FE2C-481F-8186-F1DE47A1F60D}" srcId="{77B110B1-BC58-4CBE-A78C-81E3ACCB6E9B}" destId="{F4E0D14A-C169-46B6-AD7F-EBBAB7F68826}" srcOrd="3" destOrd="0" parTransId="{2011F309-DD80-4139-BF2A-19A446EEF048}" sibTransId="{00042905-1004-4EAB-BCA0-5286F5C0D1BD}"/>
    <dgm:cxn modelId="{CAD06DE9-DBE5-AE48-B366-A6DFB1B05949}" type="presOf" srcId="{77B110B1-BC58-4CBE-A78C-81E3ACCB6E9B}" destId="{E13C7CAE-70B5-6140-B68C-A0BF136F325E}" srcOrd="0" destOrd="0" presId="urn:microsoft.com/office/officeart/2008/layout/LinedList"/>
    <dgm:cxn modelId="{C61BA6EA-1378-3D47-84A2-027611780605}" type="presOf" srcId="{F4E0D14A-C169-46B6-AD7F-EBBAB7F68826}" destId="{8FB5232E-04D9-FB45-9D65-6B337BA0E9E5}" srcOrd="0" destOrd="0" presId="urn:microsoft.com/office/officeart/2008/layout/LinedList"/>
    <dgm:cxn modelId="{34B8C2ED-C0D9-407B-9135-AAF4DF3B6685}" srcId="{77B110B1-BC58-4CBE-A78C-81E3ACCB6E9B}" destId="{2560A438-6397-4BA2-B711-E243B8F6B8BC}" srcOrd="0" destOrd="0" parTransId="{42177295-270B-49BD-989A-20CBD8E2391E}" sibTransId="{D6ACDB26-E153-4CD9-875F-9CAAD2AC6440}"/>
    <dgm:cxn modelId="{53715B3B-76B8-6F4C-9E9A-5002B9E9F4CC}" type="presParOf" srcId="{E13C7CAE-70B5-6140-B68C-A0BF136F325E}" destId="{548893C5-80C7-4143-9CCB-B0013B8A2594}" srcOrd="0" destOrd="0" presId="urn:microsoft.com/office/officeart/2008/layout/LinedList"/>
    <dgm:cxn modelId="{2DB85A60-C321-414F-9656-287CE2629A0E}" type="presParOf" srcId="{E13C7CAE-70B5-6140-B68C-A0BF136F325E}" destId="{539269A7-E15F-6746-9BFA-C8F4DA91145A}" srcOrd="1" destOrd="0" presId="urn:microsoft.com/office/officeart/2008/layout/LinedList"/>
    <dgm:cxn modelId="{609C35F7-2512-3A42-AB64-D491D7606AEE}" type="presParOf" srcId="{539269A7-E15F-6746-9BFA-C8F4DA91145A}" destId="{ABBFDC6A-D4AD-4D4F-87CE-0463EB550A52}" srcOrd="0" destOrd="0" presId="urn:microsoft.com/office/officeart/2008/layout/LinedList"/>
    <dgm:cxn modelId="{728DFB13-2274-494A-859D-FB7074182457}" type="presParOf" srcId="{539269A7-E15F-6746-9BFA-C8F4DA91145A}" destId="{CC93A111-7381-2F4C-BBC5-E7AD7BED5C88}" srcOrd="1" destOrd="0" presId="urn:microsoft.com/office/officeart/2008/layout/LinedList"/>
    <dgm:cxn modelId="{2E5E1CFC-DA13-B447-956C-CA76753EFEE9}" type="presParOf" srcId="{E13C7CAE-70B5-6140-B68C-A0BF136F325E}" destId="{22E1ED25-AA39-E148-84D7-530CCD46FF3C}" srcOrd="2" destOrd="0" presId="urn:microsoft.com/office/officeart/2008/layout/LinedList"/>
    <dgm:cxn modelId="{88251CA9-3D51-A441-A5C8-9020316A1325}" type="presParOf" srcId="{E13C7CAE-70B5-6140-B68C-A0BF136F325E}" destId="{526E6D07-5276-5041-9865-1BEE8716C478}" srcOrd="3" destOrd="0" presId="urn:microsoft.com/office/officeart/2008/layout/LinedList"/>
    <dgm:cxn modelId="{0E69967A-84B1-6742-A3C2-382842E269E4}" type="presParOf" srcId="{526E6D07-5276-5041-9865-1BEE8716C478}" destId="{1632028D-9D67-1148-AD1C-749B84670775}" srcOrd="0" destOrd="0" presId="urn:microsoft.com/office/officeart/2008/layout/LinedList"/>
    <dgm:cxn modelId="{3ED41DC5-EE90-8C43-BCFF-CA14C2DC42EA}" type="presParOf" srcId="{526E6D07-5276-5041-9865-1BEE8716C478}" destId="{A9FA4077-0931-E64F-935C-D73C78741A06}" srcOrd="1" destOrd="0" presId="urn:microsoft.com/office/officeart/2008/layout/LinedList"/>
    <dgm:cxn modelId="{5DC86A4D-0696-D24A-9C9A-88172CA9DCCB}" type="presParOf" srcId="{E13C7CAE-70B5-6140-B68C-A0BF136F325E}" destId="{1D02FAC3-F45A-BD40-97F6-8AC2CC3F42C7}" srcOrd="4" destOrd="0" presId="urn:microsoft.com/office/officeart/2008/layout/LinedList"/>
    <dgm:cxn modelId="{A37A9FE4-6B2C-6A4A-BF18-0FD297D2EA51}" type="presParOf" srcId="{E13C7CAE-70B5-6140-B68C-A0BF136F325E}" destId="{2FEAF292-D548-6948-80B5-BC971D6BD08C}" srcOrd="5" destOrd="0" presId="urn:microsoft.com/office/officeart/2008/layout/LinedList"/>
    <dgm:cxn modelId="{50925DC4-E59A-9147-B7AF-C16739EEF78B}" type="presParOf" srcId="{2FEAF292-D548-6948-80B5-BC971D6BD08C}" destId="{9B0BD15F-D189-064D-AC32-D0E1DBFEC6E2}" srcOrd="0" destOrd="0" presId="urn:microsoft.com/office/officeart/2008/layout/LinedList"/>
    <dgm:cxn modelId="{8B036F56-D63D-2448-8A46-98798E197A35}" type="presParOf" srcId="{2FEAF292-D548-6948-80B5-BC971D6BD08C}" destId="{B87AC491-D06D-4A45-A416-0C1EA6E829D4}" srcOrd="1" destOrd="0" presId="urn:microsoft.com/office/officeart/2008/layout/LinedList"/>
    <dgm:cxn modelId="{3082A1D4-77F3-8045-ACC1-D067E99CCF4C}" type="presParOf" srcId="{E13C7CAE-70B5-6140-B68C-A0BF136F325E}" destId="{9E65E38C-8E9B-4846-BED3-DEF46DD3AA9B}" srcOrd="6" destOrd="0" presId="urn:microsoft.com/office/officeart/2008/layout/LinedList"/>
    <dgm:cxn modelId="{0C16F0EF-356D-114A-8816-2CA703B39A6F}" type="presParOf" srcId="{E13C7CAE-70B5-6140-B68C-A0BF136F325E}" destId="{97222BF2-1400-7D4C-9513-E8177EFD97C0}" srcOrd="7" destOrd="0" presId="urn:microsoft.com/office/officeart/2008/layout/LinedList"/>
    <dgm:cxn modelId="{7EA115DC-0AE7-CE4B-8473-5E19DD72062E}" type="presParOf" srcId="{97222BF2-1400-7D4C-9513-E8177EFD97C0}" destId="{8FB5232E-04D9-FB45-9D65-6B337BA0E9E5}" srcOrd="0" destOrd="0" presId="urn:microsoft.com/office/officeart/2008/layout/LinedList"/>
    <dgm:cxn modelId="{E7931731-5F35-994B-9D80-4D4E535AACDB}" type="presParOf" srcId="{97222BF2-1400-7D4C-9513-E8177EFD97C0}" destId="{FEE3506D-9392-8A48-B7B7-0C3EC2D05F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551D2-19A7-4D34-96A5-833BFED8F50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21DCF4-A2F8-4EA9-9938-13C3C36DDEF2}">
      <dgm:prSet custT="1"/>
      <dgm:spPr/>
      <dgm:t>
        <a:bodyPr/>
        <a:lstStyle/>
        <a:p>
          <a:pPr>
            <a:lnSpc>
              <a:spcPct val="100000"/>
            </a:lnSpc>
            <a:defRPr cap="all"/>
          </a:pPr>
          <a:r>
            <a:rPr lang="en-US" sz="2400" cap="none" dirty="0"/>
            <a:t>Have a warmer </a:t>
          </a:r>
        </a:p>
        <a:p>
          <a:pPr>
            <a:lnSpc>
              <a:spcPct val="100000"/>
            </a:lnSpc>
            <a:defRPr cap="all"/>
          </a:pPr>
          <a:r>
            <a:rPr lang="en-US" sz="2400" cap="none" dirty="0"/>
            <a:t>&amp; cooler</a:t>
          </a:r>
        </a:p>
      </dgm:t>
    </dgm:pt>
    <dgm:pt modelId="{AC22E936-5CDF-4956-8A9F-69CDAE7F622B}" type="parTrans" cxnId="{4D411522-9238-4F6C-AEF2-138C0E4C8DAC}">
      <dgm:prSet/>
      <dgm:spPr/>
      <dgm:t>
        <a:bodyPr/>
        <a:lstStyle/>
        <a:p>
          <a:endParaRPr lang="en-US"/>
        </a:p>
      </dgm:t>
    </dgm:pt>
    <dgm:pt modelId="{61871166-8386-47B8-AC34-87FC7FEA136C}" type="sibTrans" cxnId="{4D411522-9238-4F6C-AEF2-138C0E4C8DAC}">
      <dgm:prSet/>
      <dgm:spPr/>
      <dgm:t>
        <a:bodyPr/>
        <a:lstStyle/>
        <a:p>
          <a:endParaRPr lang="en-US"/>
        </a:p>
      </dgm:t>
    </dgm:pt>
    <dgm:pt modelId="{1691BFF0-56F5-4162-BBE1-D751EC07C1EC}">
      <dgm:prSet custT="1"/>
      <dgm:spPr/>
      <dgm:t>
        <a:bodyPr/>
        <a:lstStyle/>
        <a:p>
          <a:pPr>
            <a:lnSpc>
              <a:spcPct val="100000"/>
            </a:lnSpc>
            <a:defRPr cap="all"/>
          </a:pPr>
          <a:r>
            <a:rPr lang="en-US" sz="2000" cap="none" dirty="0"/>
            <a:t>Explore the teaching of reading together: walk the walk</a:t>
          </a:r>
        </a:p>
      </dgm:t>
    </dgm:pt>
    <dgm:pt modelId="{261978BA-F6BD-42CC-9DC1-B0D73D0D6FC2}" type="parTrans" cxnId="{777F93A0-0913-4B2E-9A92-D2EFC15E2203}">
      <dgm:prSet/>
      <dgm:spPr/>
      <dgm:t>
        <a:bodyPr/>
        <a:lstStyle/>
        <a:p>
          <a:endParaRPr lang="en-US"/>
        </a:p>
      </dgm:t>
    </dgm:pt>
    <dgm:pt modelId="{19E76290-2BC7-49DE-B0CF-AFDC08553201}" type="sibTrans" cxnId="{777F93A0-0913-4B2E-9A92-D2EFC15E2203}">
      <dgm:prSet/>
      <dgm:spPr/>
      <dgm:t>
        <a:bodyPr/>
        <a:lstStyle/>
        <a:p>
          <a:endParaRPr lang="en-US"/>
        </a:p>
      </dgm:t>
    </dgm:pt>
    <dgm:pt modelId="{87351DDF-FD14-4942-8439-3856AB289620}">
      <dgm:prSet custT="1"/>
      <dgm:spPr/>
      <dgm:t>
        <a:bodyPr/>
        <a:lstStyle/>
        <a:p>
          <a:pPr>
            <a:lnSpc>
              <a:spcPct val="100000"/>
            </a:lnSpc>
            <a:defRPr cap="all"/>
          </a:pPr>
          <a:r>
            <a:rPr lang="en-US" sz="2400" cap="none" dirty="0"/>
            <a:t>Reflect &amp; </a:t>
          </a:r>
          <a:r>
            <a:rPr lang="en-US" sz="2400" cap="none" dirty="0" err="1"/>
            <a:t>analyse</a:t>
          </a:r>
          <a:r>
            <a:rPr lang="en-US" sz="2400" cap="none" dirty="0"/>
            <a:t> </a:t>
          </a:r>
        </a:p>
      </dgm:t>
    </dgm:pt>
    <dgm:pt modelId="{FC5338F5-8662-4045-A26C-0E45EC642D25}" type="parTrans" cxnId="{6D599908-C33D-45CF-9884-937F77686C2D}">
      <dgm:prSet/>
      <dgm:spPr/>
      <dgm:t>
        <a:bodyPr/>
        <a:lstStyle/>
        <a:p>
          <a:endParaRPr lang="en-US"/>
        </a:p>
      </dgm:t>
    </dgm:pt>
    <dgm:pt modelId="{509B200B-8D63-415D-9F26-08BF0C7DE214}" type="sibTrans" cxnId="{6D599908-C33D-45CF-9884-937F77686C2D}">
      <dgm:prSet/>
      <dgm:spPr/>
      <dgm:t>
        <a:bodyPr/>
        <a:lstStyle/>
        <a:p>
          <a:endParaRPr lang="en-US"/>
        </a:p>
      </dgm:t>
    </dgm:pt>
    <dgm:pt modelId="{9369D83E-F0E4-40FF-80CF-F249D8AF37E3}">
      <dgm:prSet custT="1"/>
      <dgm:spPr/>
      <dgm:t>
        <a:bodyPr/>
        <a:lstStyle/>
        <a:p>
          <a:pPr>
            <a:lnSpc>
              <a:spcPct val="100000"/>
            </a:lnSpc>
            <a:defRPr cap="all"/>
          </a:pPr>
          <a:r>
            <a:rPr lang="en-US" sz="2400" cap="none" dirty="0"/>
            <a:t>Your takeaway </a:t>
          </a:r>
        </a:p>
      </dgm:t>
    </dgm:pt>
    <dgm:pt modelId="{AC584E97-19FA-450D-A951-E1CE5110FD49}" type="parTrans" cxnId="{6467D2BF-6186-4BBF-88E1-C01BCF7D8B09}">
      <dgm:prSet/>
      <dgm:spPr/>
      <dgm:t>
        <a:bodyPr/>
        <a:lstStyle/>
        <a:p>
          <a:endParaRPr lang="en-US"/>
        </a:p>
      </dgm:t>
    </dgm:pt>
    <dgm:pt modelId="{D80D993C-34B9-4571-A2A1-CF675E0FAE86}" type="sibTrans" cxnId="{6467D2BF-6186-4BBF-88E1-C01BCF7D8B09}">
      <dgm:prSet/>
      <dgm:spPr/>
      <dgm:t>
        <a:bodyPr/>
        <a:lstStyle/>
        <a:p>
          <a:endParaRPr lang="en-US"/>
        </a:p>
      </dgm:t>
    </dgm:pt>
    <dgm:pt modelId="{0FA29883-0533-4525-973F-7E3BDB1A13F8}" type="pres">
      <dgm:prSet presAssocID="{8A4551D2-19A7-4D34-96A5-833BFED8F505}" presName="root" presStyleCnt="0">
        <dgm:presLayoutVars>
          <dgm:dir/>
          <dgm:resizeHandles val="exact"/>
        </dgm:presLayoutVars>
      </dgm:prSet>
      <dgm:spPr/>
    </dgm:pt>
    <dgm:pt modelId="{59026A26-7484-4AF6-B671-616A2654E79F}" type="pres">
      <dgm:prSet presAssocID="{2221DCF4-A2F8-4EA9-9938-13C3C36DDEF2}" presName="compNode" presStyleCnt="0"/>
      <dgm:spPr/>
    </dgm:pt>
    <dgm:pt modelId="{BF0FC541-778D-4F13-B908-38E7921DD0A7}" type="pres">
      <dgm:prSet presAssocID="{2221DCF4-A2F8-4EA9-9938-13C3C36DDEF2}" presName="iconBgRect" presStyleLbl="bgShp" presStyleIdx="0" presStyleCnt="4"/>
      <dgm:spPr>
        <a:prstGeom prst="round2DiagRect">
          <a:avLst>
            <a:gd name="adj1" fmla="val 29727"/>
            <a:gd name="adj2" fmla="val 0"/>
          </a:avLst>
        </a:prstGeom>
      </dgm:spPr>
    </dgm:pt>
    <dgm:pt modelId="{D52FA150-E5FA-4430-8470-544E53EF34F4}" type="pres">
      <dgm:prSet presAssocID="{2221DCF4-A2F8-4EA9-9938-13C3C36DDE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C1995262-55A6-425B-A158-2E89194A4867}" type="pres">
      <dgm:prSet presAssocID="{2221DCF4-A2F8-4EA9-9938-13C3C36DDEF2}" presName="spaceRect" presStyleCnt="0"/>
      <dgm:spPr/>
    </dgm:pt>
    <dgm:pt modelId="{0D9A13CB-3869-4071-BDDD-8993431E8718}" type="pres">
      <dgm:prSet presAssocID="{2221DCF4-A2F8-4EA9-9938-13C3C36DDEF2}" presName="textRect" presStyleLbl="revTx" presStyleIdx="0" presStyleCnt="4">
        <dgm:presLayoutVars>
          <dgm:chMax val="1"/>
          <dgm:chPref val="1"/>
        </dgm:presLayoutVars>
      </dgm:prSet>
      <dgm:spPr/>
    </dgm:pt>
    <dgm:pt modelId="{294828C4-59ED-4E3C-A0E1-AB3A986761FD}" type="pres">
      <dgm:prSet presAssocID="{61871166-8386-47B8-AC34-87FC7FEA136C}" presName="sibTrans" presStyleCnt="0"/>
      <dgm:spPr/>
    </dgm:pt>
    <dgm:pt modelId="{0DFBD7C8-E0C3-45DA-B28B-D77DE97A2784}" type="pres">
      <dgm:prSet presAssocID="{1691BFF0-56F5-4162-BBE1-D751EC07C1EC}" presName="compNode" presStyleCnt="0"/>
      <dgm:spPr/>
    </dgm:pt>
    <dgm:pt modelId="{28A65627-7FD7-4326-8A0E-42440FDD8869}" type="pres">
      <dgm:prSet presAssocID="{1691BFF0-56F5-4162-BBE1-D751EC07C1EC}" presName="iconBgRect" presStyleLbl="bgShp" presStyleIdx="1" presStyleCnt="4"/>
      <dgm:spPr>
        <a:prstGeom prst="round2DiagRect">
          <a:avLst>
            <a:gd name="adj1" fmla="val 29727"/>
            <a:gd name="adj2" fmla="val 0"/>
          </a:avLst>
        </a:prstGeom>
      </dgm:spPr>
    </dgm:pt>
    <dgm:pt modelId="{7DB7780D-395B-4F5B-B449-14D011EB0524}" type="pres">
      <dgm:prSet presAssocID="{1691BFF0-56F5-4162-BBE1-D751EC07C1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E2A07B5-3441-4882-8551-D329E6F90027}" type="pres">
      <dgm:prSet presAssocID="{1691BFF0-56F5-4162-BBE1-D751EC07C1EC}" presName="spaceRect" presStyleCnt="0"/>
      <dgm:spPr/>
    </dgm:pt>
    <dgm:pt modelId="{93AC0153-2805-40F4-80F5-7A5949829340}" type="pres">
      <dgm:prSet presAssocID="{1691BFF0-56F5-4162-BBE1-D751EC07C1EC}" presName="textRect" presStyleLbl="revTx" presStyleIdx="1" presStyleCnt="4">
        <dgm:presLayoutVars>
          <dgm:chMax val="1"/>
          <dgm:chPref val="1"/>
        </dgm:presLayoutVars>
      </dgm:prSet>
      <dgm:spPr/>
    </dgm:pt>
    <dgm:pt modelId="{65027EFA-BF49-4CBC-9A81-96D78136758A}" type="pres">
      <dgm:prSet presAssocID="{19E76290-2BC7-49DE-B0CF-AFDC08553201}" presName="sibTrans" presStyleCnt="0"/>
      <dgm:spPr/>
    </dgm:pt>
    <dgm:pt modelId="{21D20A2E-9DF4-4638-A3EF-AAE4C02A1F13}" type="pres">
      <dgm:prSet presAssocID="{87351DDF-FD14-4942-8439-3856AB289620}" presName="compNode" presStyleCnt="0"/>
      <dgm:spPr/>
    </dgm:pt>
    <dgm:pt modelId="{3AEF51DA-9B22-4562-B919-DCD1316FBBCB}" type="pres">
      <dgm:prSet presAssocID="{87351DDF-FD14-4942-8439-3856AB289620}" presName="iconBgRect" presStyleLbl="bgShp" presStyleIdx="2" presStyleCnt="4"/>
      <dgm:spPr>
        <a:prstGeom prst="round2DiagRect">
          <a:avLst>
            <a:gd name="adj1" fmla="val 29727"/>
            <a:gd name="adj2" fmla="val 0"/>
          </a:avLst>
        </a:prstGeom>
      </dgm:spPr>
    </dgm:pt>
    <dgm:pt modelId="{D9C830B5-B83F-4AAC-9E65-0D1831E538B9}" type="pres">
      <dgm:prSet presAssocID="{87351DDF-FD14-4942-8439-3856AB2896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BD86843-E0FF-4A9A-8F92-8B8B23D67D0C}" type="pres">
      <dgm:prSet presAssocID="{87351DDF-FD14-4942-8439-3856AB289620}" presName="spaceRect" presStyleCnt="0"/>
      <dgm:spPr/>
    </dgm:pt>
    <dgm:pt modelId="{C80DBDF8-27D8-4634-8356-7FEF6CCC2D58}" type="pres">
      <dgm:prSet presAssocID="{87351DDF-FD14-4942-8439-3856AB289620}" presName="textRect" presStyleLbl="revTx" presStyleIdx="2" presStyleCnt="4">
        <dgm:presLayoutVars>
          <dgm:chMax val="1"/>
          <dgm:chPref val="1"/>
        </dgm:presLayoutVars>
      </dgm:prSet>
      <dgm:spPr/>
    </dgm:pt>
    <dgm:pt modelId="{8CDBE938-9E7C-4C85-A3D0-994C6C92AECA}" type="pres">
      <dgm:prSet presAssocID="{509B200B-8D63-415D-9F26-08BF0C7DE214}" presName="sibTrans" presStyleCnt="0"/>
      <dgm:spPr/>
    </dgm:pt>
    <dgm:pt modelId="{E034C4FE-A2CB-4EF3-A248-DAF24694D582}" type="pres">
      <dgm:prSet presAssocID="{9369D83E-F0E4-40FF-80CF-F249D8AF37E3}" presName="compNode" presStyleCnt="0"/>
      <dgm:spPr/>
    </dgm:pt>
    <dgm:pt modelId="{E1EE08A5-44C2-497C-A15B-BCD1FAA31EA5}" type="pres">
      <dgm:prSet presAssocID="{9369D83E-F0E4-40FF-80CF-F249D8AF37E3}" presName="iconBgRect" presStyleLbl="bgShp" presStyleIdx="3" presStyleCnt="4"/>
      <dgm:spPr>
        <a:prstGeom prst="round2DiagRect">
          <a:avLst>
            <a:gd name="adj1" fmla="val 29727"/>
            <a:gd name="adj2" fmla="val 0"/>
          </a:avLst>
        </a:prstGeom>
      </dgm:spPr>
    </dgm:pt>
    <dgm:pt modelId="{C92614AD-ED8C-4886-94F4-1BC2D03AE15C}" type="pres">
      <dgm:prSet presAssocID="{9369D83E-F0E4-40FF-80CF-F249D8AF37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EF47FE96-0384-4040-AC81-515265C1A896}" type="pres">
      <dgm:prSet presAssocID="{9369D83E-F0E4-40FF-80CF-F249D8AF37E3}" presName="spaceRect" presStyleCnt="0"/>
      <dgm:spPr/>
    </dgm:pt>
    <dgm:pt modelId="{793DC482-556E-47AC-90D0-C2B6CD19572E}" type="pres">
      <dgm:prSet presAssocID="{9369D83E-F0E4-40FF-80CF-F249D8AF37E3}" presName="textRect" presStyleLbl="revTx" presStyleIdx="3" presStyleCnt="4">
        <dgm:presLayoutVars>
          <dgm:chMax val="1"/>
          <dgm:chPref val="1"/>
        </dgm:presLayoutVars>
      </dgm:prSet>
      <dgm:spPr/>
    </dgm:pt>
  </dgm:ptLst>
  <dgm:cxnLst>
    <dgm:cxn modelId="{9ACEEB00-9C83-AD4E-87CD-0074EAD54B6F}" type="presOf" srcId="{9369D83E-F0E4-40FF-80CF-F249D8AF37E3}" destId="{793DC482-556E-47AC-90D0-C2B6CD19572E}" srcOrd="0" destOrd="0" presId="urn:microsoft.com/office/officeart/2018/5/layout/IconLeafLabelList"/>
    <dgm:cxn modelId="{6D599908-C33D-45CF-9884-937F77686C2D}" srcId="{8A4551D2-19A7-4D34-96A5-833BFED8F505}" destId="{87351DDF-FD14-4942-8439-3856AB289620}" srcOrd="2" destOrd="0" parTransId="{FC5338F5-8662-4045-A26C-0E45EC642D25}" sibTransId="{509B200B-8D63-415D-9F26-08BF0C7DE214}"/>
    <dgm:cxn modelId="{26096C0B-5B6B-E94A-AEED-CC600359245D}" type="presOf" srcId="{2221DCF4-A2F8-4EA9-9938-13C3C36DDEF2}" destId="{0D9A13CB-3869-4071-BDDD-8993431E8718}" srcOrd="0" destOrd="0" presId="urn:microsoft.com/office/officeart/2018/5/layout/IconLeafLabelList"/>
    <dgm:cxn modelId="{4D411522-9238-4F6C-AEF2-138C0E4C8DAC}" srcId="{8A4551D2-19A7-4D34-96A5-833BFED8F505}" destId="{2221DCF4-A2F8-4EA9-9938-13C3C36DDEF2}" srcOrd="0" destOrd="0" parTransId="{AC22E936-5CDF-4956-8A9F-69CDAE7F622B}" sibTransId="{61871166-8386-47B8-AC34-87FC7FEA136C}"/>
    <dgm:cxn modelId="{E98EFD25-92ED-944D-8CDB-E78C3CF64072}" type="presOf" srcId="{1691BFF0-56F5-4162-BBE1-D751EC07C1EC}" destId="{93AC0153-2805-40F4-80F5-7A5949829340}" srcOrd="0" destOrd="0" presId="urn:microsoft.com/office/officeart/2018/5/layout/IconLeafLabelList"/>
    <dgm:cxn modelId="{A03E0538-C304-A443-A5E3-9BC2DB671ACD}" type="presOf" srcId="{8A4551D2-19A7-4D34-96A5-833BFED8F505}" destId="{0FA29883-0533-4525-973F-7E3BDB1A13F8}" srcOrd="0" destOrd="0" presId="urn:microsoft.com/office/officeart/2018/5/layout/IconLeafLabelList"/>
    <dgm:cxn modelId="{777F93A0-0913-4B2E-9A92-D2EFC15E2203}" srcId="{8A4551D2-19A7-4D34-96A5-833BFED8F505}" destId="{1691BFF0-56F5-4162-BBE1-D751EC07C1EC}" srcOrd="1" destOrd="0" parTransId="{261978BA-F6BD-42CC-9DC1-B0D73D0D6FC2}" sibTransId="{19E76290-2BC7-49DE-B0CF-AFDC08553201}"/>
    <dgm:cxn modelId="{6467D2BF-6186-4BBF-88E1-C01BCF7D8B09}" srcId="{8A4551D2-19A7-4D34-96A5-833BFED8F505}" destId="{9369D83E-F0E4-40FF-80CF-F249D8AF37E3}" srcOrd="3" destOrd="0" parTransId="{AC584E97-19FA-450D-A951-E1CE5110FD49}" sibTransId="{D80D993C-34B9-4571-A2A1-CF675E0FAE86}"/>
    <dgm:cxn modelId="{5671DBEC-EB4A-1343-BA0A-664157C236EC}" type="presOf" srcId="{87351DDF-FD14-4942-8439-3856AB289620}" destId="{C80DBDF8-27D8-4634-8356-7FEF6CCC2D58}" srcOrd="0" destOrd="0" presId="urn:microsoft.com/office/officeart/2018/5/layout/IconLeafLabelList"/>
    <dgm:cxn modelId="{303EF6FD-2F31-FD4C-8368-7DBD7FE4AE1D}" type="presParOf" srcId="{0FA29883-0533-4525-973F-7E3BDB1A13F8}" destId="{59026A26-7484-4AF6-B671-616A2654E79F}" srcOrd="0" destOrd="0" presId="urn:microsoft.com/office/officeart/2018/5/layout/IconLeafLabelList"/>
    <dgm:cxn modelId="{6BE1B8C8-658A-4D49-A48E-9C541EC1BBAB}" type="presParOf" srcId="{59026A26-7484-4AF6-B671-616A2654E79F}" destId="{BF0FC541-778D-4F13-B908-38E7921DD0A7}" srcOrd="0" destOrd="0" presId="urn:microsoft.com/office/officeart/2018/5/layout/IconLeafLabelList"/>
    <dgm:cxn modelId="{94A68FF6-F571-E744-BA5A-58B0BE4DE390}" type="presParOf" srcId="{59026A26-7484-4AF6-B671-616A2654E79F}" destId="{D52FA150-E5FA-4430-8470-544E53EF34F4}" srcOrd="1" destOrd="0" presId="urn:microsoft.com/office/officeart/2018/5/layout/IconLeafLabelList"/>
    <dgm:cxn modelId="{5D663D20-7100-6245-BA75-F6D41BF83BD9}" type="presParOf" srcId="{59026A26-7484-4AF6-B671-616A2654E79F}" destId="{C1995262-55A6-425B-A158-2E89194A4867}" srcOrd="2" destOrd="0" presId="urn:microsoft.com/office/officeart/2018/5/layout/IconLeafLabelList"/>
    <dgm:cxn modelId="{FC93F75B-357C-F345-B0C1-5781E21AEE8B}" type="presParOf" srcId="{59026A26-7484-4AF6-B671-616A2654E79F}" destId="{0D9A13CB-3869-4071-BDDD-8993431E8718}" srcOrd="3" destOrd="0" presId="urn:microsoft.com/office/officeart/2018/5/layout/IconLeafLabelList"/>
    <dgm:cxn modelId="{FAD11F96-452B-064E-9738-A9FF16FF5925}" type="presParOf" srcId="{0FA29883-0533-4525-973F-7E3BDB1A13F8}" destId="{294828C4-59ED-4E3C-A0E1-AB3A986761FD}" srcOrd="1" destOrd="0" presId="urn:microsoft.com/office/officeart/2018/5/layout/IconLeafLabelList"/>
    <dgm:cxn modelId="{CD81336B-D581-6444-B953-0E2FAED0AE9E}" type="presParOf" srcId="{0FA29883-0533-4525-973F-7E3BDB1A13F8}" destId="{0DFBD7C8-E0C3-45DA-B28B-D77DE97A2784}" srcOrd="2" destOrd="0" presId="urn:microsoft.com/office/officeart/2018/5/layout/IconLeafLabelList"/>
    <dgm:cxn modelId="{5ED326FE-DAF0-FF43-B857-2EFEFD582C52}" type="presParOf" srcId="{0DFBD7C8-E0C3-45DA-B28B-D77DE97A2784}" destId="{28A65627-7FD7-4326-8A0E-42440FDD8869}" srcOrd="0" destOrd="0" presId="urn:microsoft.com/office/officeart/2018/5/layout/IconLeafLabelList"/>
    <dgm:cxn modelId="{74F4C0A1-DFDA-DF4A-9E25-63527437370E}" type="presParOf" srcId="{0DFBD7C8-E0C3-45DA-B28B-D77DE97A2784}" destId="{7DB7780D-395B-4F5B-B449-14D011EB0524}" srcOrd="1" destOrd="0" presId="urn:microsoft.com/office/officeart/2018/5/layout/IconLeafLabelList"/>
    <dgm:cxn modelId="{4AA49C71-8A65-5E4F-849E-4A10397DA085}" type="presParOf" srcId="{0DFBD7C8-E0C3-45DA-B28B-D77DE97A2784}" destId="{4E2A07B5-3441-4882-8551-D329E6F90027}" srcOrd="2" destOrd="0" presId="urn:microsoft.com/office/officeart/2018/5/layout/IconLeafLabelList"/>
    <dgm:cxn modelId="{20EBCA78-84DB-C240-9CB3-1972F18B248A}" type="presParOf" srcId="{0DFBD7C8-E0C3-45DA-B28B-D77DE97A2784}" destId="{93AC0153-2805-40F4-80F5-7A5949829340}" srcOrd="3" destOrd="0" presId="urn:microsoft.com/office/officeart/2018/5/layout/IconLeafLabelList"/>
    <dgm:cxn modelId="{AE13D20E-0934-D048-BA21-B3D54DA2F219}" type="presParOf" srcId="{0FA29883-0533-4525-973F-7E3BDB1A13F8}" destId="{65027EFA-BF49-4CBC-9A81-96D78136758A}" srcOrd="3" destOrd="0" presId="urn:microsoft.com/office/officeart/2018/5/layout/IconLeafLabelList"/>
    <dgm:cxn modelId="{CC6F8F80-5EEA-1642-9832-93587D305FB5}" type="presParOf" srcId="{0FA29883-0533-4525-973F-7E3BDB1A13F8}" destId="{21D20A2E-9DF4-4638-A3EF-AAE4C02A1F13}" srcOrd="4" destOrd="0" presId="urn:microsoft.com/office/officeart/2018/5/layout/IconLeafLabelList"/>
    <dgm:cxn modelId="{7BEDD41C-E192-DD4C-ABF3-3E4C98AB5C50}" type="presParOf" srcId="{21D20A2E-9DF4-4638-A3EF-AAE4C02A1F13}" destId="{3AEF51DA-9B22-4562-B919-DCD1316FBBCB}" srcOrd="0" destOrd="0" presId="urn:microsoft.com/office/officeart/2018/5/layout/IconLeafLabelList"/>
    <dgm:cxn modelId="{E5DBD960-5D17-894C-8ABA-CB8679E1EC62}" type="presParOf" srcId="{21D20A2E-9DF4-4638-A3EF-AAE4C02A1F13}" destId="{D9C830B5-B83F-4AAC-9E65-0D1831E538B9}" srcOrd="1" destOrd="0" presId="urn:microsoft.com/office/officeart/2018/5/layout/IconLeafLabelList"/>
    <dgm:cxn modelId="{3BA2A2F2-88C4-D846-A3BD-48807F2D24A8}" type="presParOf" srcId="{21D20A2E-9DF4-4638-A3EF-AAE4C02A1F13}" destId="{CBD86843-E0FF-4A9A-8F92-8B8B23D67D0C}" srcOrd="2" destOrd="0" presId="urn:microsoft.com/office/officeart/2018/5/layout/IconLeafLabelList"/>
    <dgm:cxn modelId="{201D9C7B-539B-A640-8A3F-03F2438F3A16}" type="presParOf" srcId="{21D20A2E-9DF4-4638-A3EF-AAE4C02A1F13}" destId="{C80DBDF8-27D8-4634-8356-7FEF6CCC2D58}" srcOrd="3" destOrd="0" presId="urn:microsoft.com/office/officeart/2018/5/layout/IconLeafLabelList"/>
    <dgm:cxn modelId="{3F299FBF-F4CA-9342-908A-867DDB41D021}" type="presParOf" srcId="{0FA29883-0533-4525-973F-7E3BDB1A13F8}" destId="{8CDBE938-9E7C-4C85-A3D0-994C6C92AECA}" srcOrd="5" destOrd="0" presId="urn:microsoft.com/office/officeart/2018/5/layout/IconLeafLabelList"/>
    <dgm:cxn modelId="{824F436F-780E-4349-B440-4C5A241996CA}" type="presParOf" srcId="{0FA29883-0533-4525-973F-7E3BDB1A13F8}" destId="{E034C4FE-A2CB-4EF3-A248-DAF24694D582}" srcOrd="6" destOrd="0" presId="urn:microsoft.com/office/officeart/2018/5/layout/IconLeafLabelList"/>
    <dgm:cxn modelId="{899265BF-2E81-2747-80E0-595AF493D264}" type="presParOf" srcId="{E034C4FE-A2CB-4EF3-A248-DAF24694D582}" destId="{E1EE08A5-44C2-497C-A15B-BCD1FAA31EA5}" srcOrd="0" destOrd="0" presId="urn:microsoft.com/office/officeart/2018/5/layout/IconLeafLabelList"/>
    <dgm:cxn modelId="{15957249-E64C-0D43-B1ED-1814BF9CD077}" type="presParOf" srcId="{E034C4FE-A2CB-4EF3-A248-DAF24694D582}" destId="{C92614AD-ED8C-4886-94F4-1BC2D03AE15C}" srcOrd="1" destOrd="0" presId="urn:microsoft.com/office/officeart/2018/5/layout/IconLeafLabelList"/>
    <dgm:cxn modelId="{3AAB719A-E3AE-6C43-8F42-96D075B22F3A}" type="presParOf" srcId="{E034C4FE-A2CB-4EF3-A248-DAF24694D582}" destId="{EF47FE96-0384-4040-AC81-515265C1A896}" srcOrd="2" destOrd="0" presId="urn:microsoft.com/office/officeart/2018/5/layout/IconLeafLabelList"/>
    <dgm:cxn modelId="{F3ED9AE8-AA04-4343-93F7-A5CB6850697A}" type="presParOf" srcId="{E034C4FE-A2CB-4EF3-A248-DAF24694D582}" destId="{793DC482-556E-47AC-90D0-C2B6CD19572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91062E-B9DB-4595-AB91-A2BB7785F1EE}" type="doc">
      <dgm:prSet loTypeId="urn:microsoft.com/office/officeart/2016/7/layout/BasicLinearProcessNumbered" loCatId="process" qsTypeId="urn:microsoft.com/office/officeart/2005/8/quickstyle/simple5" qsCatId="simple" csTypeId="urn:microsoft.com/office/officeart/2005/8/colors/colorful1" csCatId="colorful" phldr="1"/>
      <dgm:spPr/>
      <dgm:t>
        <a:bodyPr/>
        <a:lstStyle/>
        <a:p>
          <a:endParaRPr lang="en-US"/>
        </a:p>
      </dgm:t>
    </dgm:pt>
    <dgm:pt modelId="{876AAD01-D310-484F-BDC4-D255DAE3BF9F}">
      <dgm:prSet/>
      <dgm:spPr/>
      <dgm:t>
        <a:bodyPr/>
        <a:lstStyle/>
        <a:p>
          <a:pPr>
            <a:defRPr cap="all"/>
          </a:pPr>
          <a:r>
            <a:rPr lang="en-US" cap="none"/>
            <a:t>Be here and stay focused </a:t>
          </a:r>
        </a:p>
      </dgm:t>
    </dgm:pt>
    <dgm:pt modelId="{0A7DB91B-CBAD-40B4-BBAF-4D495F02A6F7}" type="parTrans" cxnId="{7149C570-43BE-4B03-A5CF-8626B4E731B4}">
      <dgm:prSet/>
      <dgm:spPr/>
      <dgm:t>
        <a:bodyPr/>
        <a:lstStyle/>
        <a:p>
          <a:endParaRPr lang="en-US"/>
        </a:p>
      </dgm:t>
    </dgm:pt>
    <dgm:pt modelId="{1713A78D-D613-40D8-B9CD-6707ED78F8FB}" type="sibTrans" cxnId="{7149C570-43BE-4B03-A5CF-8626B4E731B4}">
      <dgm:prSet phldrT="1" phldr="0"/>
      <dgm:spPr/>
      <dgm:t>
        <a:bodyPr/>
        <a:lstStyle/>
        <a:p>
          <a:r>
            <a:rPr lang="en-US"/>
            <a:t>1</a:t>
          </a:r>
        </a:p>
      </dgm:t>
    </dgm:pt>
    <dgm:pt modelId="{5C00A42D-2DFA-4D08-8D96-5A32F4D39EC3}">
      <dgm:prSet/>
      <dgm:spPr/>
      <dgm:t>
        <a:bodyPr/>
        <a:lstStyle/>
        <a:p>
          <a:pPr>
            <a:defRPr cap="all"/>
          </a:pPr>
          <a:r>
            <a:rPr lang="en-US" cap="none"/>
            <a:t>Take notes </a:t>
          </a:r>
        </a:p>
      </dgm:t>
    </dgm:pt>
    <dgm:pt modelId="{8ED8C01B-59A6-48A0-B375-F25519A90E26}" type="parTrans" cxnId="{169B333B-2D38-4423-BE5E-0D79667E95F2}">
      <dgm:prSet/>
      <dgm:spPr/>
      <dgm:t>
        <a:bodyPr/>
        <a:lstStyle/>
        <a:p>
          <a:endParaRPr lang="en-US"/>
        </a:p>
      </dgm:t>
    </dgm:pt>
    <dgm:pt modelId="{D962DF2D-7572-474E-BC7A-2E7A43424FF8}" type="sibTrans" cxnId="{169B333B-2D38-4423-BE5E-0D79667E95F2}">
      <dgm:prSet phldrT="2" phldr="0"/>
      <dgm:spPr/>
      <dgm:t>
        <a:bodyPr/>
        <a:lstStyle/>
        <a:p>
          <a:r>
            <a:rPr lang="en-US"/>
            <a:t>2</a:t>
          </a:r>
        </a:p>
      </dgm:t>
    </dgm:pt>
    <dgm:pt modelId="{4D4520E2-0B08-4833-A8D0-D030F638667C}">
      <dgm:prSet/>
      <dgm:spPr/>
      <dgm:t>
        <a:bodyPr/>
        <a:lstStyle/>
        <a:p>
          <a:pPr>
            <a:defRPr cap="all"/>
          </a:pPr>
          <a:r>
            <a:rPr lang="en-US" cap="none" dirty="0"/>
            <a:t>Be active: think, share &amp; learn</a:t>
          </a:r>
        </a:p>
      </dgm:t>
    </dgm:pt>
    <dgm:pt modelId="{0F7B7557-766D-4DFC-A27A-A1790F4FB5F9}" type="parTrans" cxnId="{0F8DE986-A1ED-4106-B0DF-7DDDA32F8497}">
      <dgm:prSet/>
      <dgm:spPr/>
      <dgm:t>
        <a:bodyPr/>
        <a:lstStyle/>
        <a:p>
          <a:endParaRPr lang="en-US"/>
        </a:p>
      </dgm:t>
    </dgm:pt>
    <dgm:pt modelId="{38C2B2D9-C558-4599-B200-5F8ED38E00B7}" type="sibTrans" cxnId="{0F8DE986-A1ED-4106-B0DF-7DDDA32F8497}">
      <dgm:prSet phldrT="3" phldr="0"/>
      <dgm:spPr/>
      <dgm:t>
        <a:bodyPr/>
        <a:lstStyle/>
        <a:p>
          <a:r>
            <a:rPr lang="en-US"/>
            <a:t>3</a:t>
          </a:r>
        </a:p>
      </dgm:t>
    </dgm:pt>
    <dgm:pt modelId="{5FC1F68D-F617-47CC-835E-C712A62F9512}">
      <dgm:prSet/>
      <dgm:spPr/>
      <dgm:t>
        <a:bodyPr/>
        <a:lstStyle/>
        <a:p>
          <a:pPr>
            <a:defRPr cap="all"/>
          </a:pPr>
          <a:r>
            <a:rPr lang="en-US" cap="none" dirty="0"/>
            <a:t>Have some fun </a:t>
          </a:r>
        </a:p>
      </dgm:t>
    </dgm:pt>
    <dgm:pt modelId="{F54EF32B-3B4E-4042-80EE-08354BBEBB49}" type="parTrans" cxnId="{59D97BC0-97D7-48F4-9EAD-0C5E2A9DA3C7}">
      <dgm:prSet/>
      <dgm:spPr/>
      <dgm:t>
        <a:bodyPr/>
        <a:lstStyle/>
        <a:p>
          <a:endParaRPr lang="en-US"/>
        </a:p>
      </dgm:t>
    </dgm:pt>
    <dgm:pt modelId="{B9B7BFB2-EFBE-4DFD-8C08-E76116409130}" type="sibTrans" cxnId="{59D97BC0-97D7-48F4-9EAD-0C5E2A9DA3C7}">
      <dgm:prSet phldrT="4" phldr="0"/>
      <dgm:spPr/>
      <dgm:t>
        <a:bodyPr/>
        <a:lstStyle/>
        <a:p>
          <a:r>
            <a:rPr lang="en-US"/>
            <a:t>4</a:t>
          </a:r>
        </a:p>
      </dgm:t>
    </dgm:pt>
    <dgm:pt modelId="{C58F5AA4-280B-FC41-91DA-6C2C5D769CF7}" type="pres">
      <dgm:prSet presAssocID="{3491062E-B9DB-4595-AB91-A2BB7785F1EE}" presName="Name0" presStyleCnt="0">
        <dgm:presLayoutVars>
          <dgm:animLvl val="lvl"/>
          <dgm:resizeHandles val="exact"/>
        </dgm:presLayoutVars>
      </dgm:prSet>
      <dgm:spPr/>
    </dgm:pt>
    <dgm:pt modelId="{9547D707-1AD6-F944-A507-A79DB00D9AEC}" type="pres">
      <dgm:prSet presAssocID="{876AAD01-D310-484F-BDC4-D255DAE3BF9F}" presName="compositeNode" presStyleCnt="0">
        <dgm:presLayoutVars>
          <dgm:bulletEnabled val="1"/>
        </dgm:presLayoutVars>
      </dgm:prSet>
      <dgm:spPr/>
    </dgm:pt>
    <dgm:pt modelId="{C94BD9F6-0ADD-0C4D-8541-F324CDC54A6C}" type="pres">
      <dgm:prSet presAssocID="{876AAD01-D310-484F-BDC4-D255DAE3BF9F}" presName="bgRect" presStyleLbl="bgAccFollowNode1" presStyleIdx="0" presStyleCnt="4"/>
      <dgm:spPr/>
    </dgm:pt>
    <dgm:pt modelId="{A849D968-8B15-C844-8AEA-B8189DED56A7}" type="pres">
      <dgm:prSet presAssocID="{1713A78D-D613-40D8-B9CD-6707ED78F8FB}" presName="sibTransNodeCircle" presStyleLbl="alignNode1" presStyleIdx="0" presStyleCnt="8">
        <dgm:presLayoutVars>
          <dgm:chMax val="0"/>
          <dgm:bulletEnabled/>
        </dgm:presLayoutVars>
      </dgm:prSet>
      <dgm:spPr/>
    </dgm:pt>
    <dgm:pt modelId="{8EF63151-A505-5442-993A-0BAFC82D8DD8}" type="pres">
      <dgm:prSet presAssocID="{876AAD01-D310-484F-BDC4-D255DAE3BF9F}" presName="bottomLine" presStyleLbl="alignNode1" presStyleIdx="1" presStyleCnt="8">
        <dgm:presLayoutVars/>
      </dgm:prSet>
      <dgm:spPr/>
    </dgm:pt>
    <dgm:pt modelId="{28363A0A-8DE9-FC46-9807-36FC9C3835CD}" type="pres">
      <dgm:prSet presAssocID="{876AAD01-D310-484F-BDC4-D255DAE3BF9F}" presName="nodeText" presStyleLbl="bgAccFollowNode1" presStyleIdx="0" presStyleCnt="4">
        <dgm:presLayoutVars>
          <dgm:bulletEnabled val="1"/>
        </dgm:presLayoutVars>
      </dgm:prSet>
      <dgm:spPr/>
    </dgm:pt>
    <dgm:pt modelId="{566798E6-6F63-574E-81D8-45FE378BDAA9}" type="pres">
      <dgm:prSet presAssocID="{1713A78D-D613-40D8-B9CD-6707ED78F8FB}" presName="sibTrans" presStyleCnt="0"/>
      <dgm:spPr/>
    </dgm:pt>
    <dgm:pt modelId="{C4C03411-EA48-9D43-9F55-227FE25CFDC6}" type="pres">
      <dgm:prSet presAssocID="{5C00A42D-2DFA-4D08-8D96-5A32F4D39EC3}" presName="compositeNode" presStyleCnt="0">
        <dgm:presLayoutVars>
          <dgm:bulletEnabled val="1"/>
        </dgm:presLayoutVars>
      </dgm:prSet>
      <dgm:spPr/>
    </dgm:pt>
    <dgm:pt modelId="{8000E5D0-87F0-814F-8D77-665A27CB606D}" type="pres">
      <dgm:prSet presAssocID="{5C00A42D-2DFA-4D08-8D96-5A32F4D39EC3}" presName="bgRect" presStyleLbl="bgAccFollowNode1" presStyleIdx="1" presStyleCnt="4"/>
      <dgm:spPr/>
    </dgm:pt>
    <dgm:pt modelId="{EAFADAA5-FF81-E449-8F0A-8123D3F6DD56}" type="pres">
      <dgm:prSet presAssocID="{D962DF2D-7572-474E-BC7A-2E7A43424FF8}" presName="sibTransNodeCircle" presStyleLbl="alignNode1" presStyleIdx="2" presStyleCnt="8">
        <dgm:presLayoutVars>
          <dgm:chMax val="0"/>
          <dgm:bulletEnabled/>
        </dgm:presLayoutVars>
      </dgm:prSet>
      <dgm:spPr/>
    </dgm:pt>
    <dgm:pt modelId="{791F300E-3718-2546-B4A1-B0050B5A6FDE}" type="pres">
      <dgm:prSet presAssocID="{5C00A42D-2DFA-4D08-8D96-5A32F4D39EC3}" presName="bottomLine" presStyleLbl="alignNode1" presStyleIdx="3" presStyleCnt="8">
        <dgm:presLayoutVars/>
      </dgm:prSet>
      <dgm:spPr/>
    </dgm:pt>
    <dgm:pt modelId="{80B16DF4-6C7B-DD48-999A-B6E7A1DAEB2A}" type="pres">
      <dgm:prSet presAssocID="{5C00A42D-2DFA-4D08-8D96-5A32F4D39EC3}" presName="nodeText" presStyleLbl="bgAccFollowNode1" presStyleIdx="1" presStyleCnt="4">
        <dgm:presLayoutVars>
          <dgm:bulletEnabled val="1"/>
        </dgm:presLayoutVars>
      </dgm:prSet>
      <dgm:spPr/>
    </dgm:pt>
    <dgm:pt modelId="{CCF2C9F4-1CA0-1A4F-8FB0-CAB717FEE4C1}" type="pres">
      <dgm:prSet presAssocID="{D962DF2D-7572-474E-BC7A-2E7A43424FF8}" presName="sibTrans" presStyleCnt="0"/>
      <dgm:spPr/>
    </dgm:pt>
    <dgm:pt modelId="{BB6507AD-F9EE-3349-855A-A5010871C689}" type="pres">
      <dgm:prSet presAssocID="{4D4520E2-0B08-4833-A8D0-D030F638667C}" presName="compositeNode" presStyleCnt="0">
        <dgm:presLayoutVars>
          <dgm:bulletEnabled val="1"/>
        </dgm:presLayoutVars>
      </dgm:prSet>
      <dgm:spPr/>
    </dgm:pt>
    <dgm:pt modelId="{913173E1-81E2-5447-A877-6C605F3F22BF}" type="pres">
      <dgm:prSet presAssocID="{4D4520E2-0B08-4833-A8D0-D030F638667C}" presName="bgRect" presStyleLbl="bgAccFollowNode1" presStyleIdx="2" presStyleCnt="4"/>
      <dgm:spPr/>
    </dgm:pt>
    <dgm:pt modelId="{7618EE08-1B35-B947-91B7-052B5EE60E68}" type="pres">
      <dgm:prSet presAssocID="{38C2B2D9-C558-4599-B200-5F8ED38E00B7}" presName="sibTransNodeCircle" presStyleLbl="alignNode1" presStyleIdx="4" presStyleCnt="8">
        <dgm:presLayoutVars>
          <dgm:chMax val="0"/>
          <dgm:bulletEnabled/>
        </dgm:presLayoutVars>
      </dgm:prSet>
      <dgm:spPr/>
    </dgm:pt>
    <dgm:pt modelId="{BAC55CC7-7E25-EE4F-89B5-069A7EA63FB8}" type="pres">
      <dgm:prSet presAssocID="{4D4520E2-0B08-4833-A8D0-D030F638667C}" presName="bottomLine" presStyleLbl="alignNode1" presStyleIdx="5" presStyleCnt="8">
        <dgm:presLayoutVars/>
      </dgm:prSet>
      <dgm:spPr/>
    </dgm:pt>
    <dgm:pt modelId="{80BA4C69-3249-4947-9E11-AC011554BDE0}" type="pres">
      <dgm:prSet presAssocID="{4D4520E2-0B08-4833-A8D0-D030F638667C}" presName="nodeText" presStyleLbl="bgAccFollowNode1" presStyleIdx="2" presStyleCnt="4">
        <dgm:presLayoutVars>
          <dgm:bulletEnabled val="1"/>
        </dgm:presLayoutVars>
      </dgm:prSet>
      <dgm:spPr/>
    </dgm:pt>
    <dgm:pt modelId="{5D35A0C8-F2E9-6049-BF6C-55AE91C18D3D}" type="pres">
      <dgm:prSet presAssocID="{38C2B2D9-C558-4599-B200-5F8ED38E00B7}" presName="sibTrans" presStyleCnt="0"/>
      <dgm:spPr/>
    </dgm:pt>
    <dgm:pt modelId="{973B5AF8-D13E-9F4B-9467-2E58A1173AAF}" type="pres">
      <dgm:prSet presAssocID="{5FC1F68D-F617-47CC-835E-C712A62F9512}" presName="compositeNode" presStyleCnt="0">
        <dgm:presLayoutVars>
          <dgm:bulletEnabled val="1"/>
        </dgm:presLayoutVars>
      </dgm:prSet>
      <dgm:spPr/>
    </dgm:pt>
    <dgm:pt modelId="{F513D74A-6781-0B46-849C-9DEE9F881AE8}" type="pres">
      <dgm:prSet presAssocID="{5FC1F68D-F617-47CC-835E-C712A62F9512}" presName="bgRect" presStyleLbl="bgAccFollowNode1" presStyleIdx="3" presStyleCnt="4"/>
      <dgm:spPr/>
    </dgm:pt>
    <dgm:pt modelId="{FC9DD673-5C12-7C4C-A811-1D83C75CADA0}" type="pres">
      <dgm:prSet presAssocID="{B9B7BFB2-EFBE-4DFD-8C08-E76116409130}" presName="sibTransNodeCircle" presStyleLbl="alignNode1" presStyleIdx="6" presStyleCnt="8">
        <dgm:presLayoutVars>
          <dgm:chMax val="0"/>
          <dgm:bulletEnabled/>
        </dgm:presLayoutVars>
      </dgm:prSet>
      <dgm:spPr/>
    </dgm:pt>
    <dgm:pt modelId="{A981D8E4-3482-254C-836C-301380FAF70B}" type="pres">
      <dgm:prSet presAssocID="{5FC1F68D-F617-47CC-835E-C712A62F9512}" presName="bottomLine" presStyleLbl="alignNode1" presStyleIdx="7" presStyleCnt="8">
        <dgm:presLayoutVars/>
      </dgm:prSet>
      <dgm:spPr/>
    </dgm:pt>
    <dgm:pt modelId="{97286C66-AC4B-D146-9F66-0D9215C7CCA0}" type="pres">
      <dgm:prSet presAssocID="{5FC1F68D-F617-47CC-835E-C712A62F9512}" presName="nodeText" presStyleLbl="bgAccFollowNode1" presStyleIdx="3" presStyleCnt="4">
        <dgm:presLayoutVars>
          <dgm:bulletEnabled val="1"/>
        </dgm:presLayoutVars>
      </dgm:prSet>
      <dgm:spPr/>
    </dgm:pt>
  </dgm:ptLst>
  <dgm:cxnLst>
    <dgm:cxn modelId="{960FAB00-7DE6-8449-8C4A-A8194DC286B5}" type="presOf" srcId="{5FC1F68D-F617-47CC-835E-C712A62F9512}" destId="{F513D74A-6781-0B46-849C-9DEE9F881AE8}" srcOrd="0" destOrd="0" presId="urn:microsoft.com/office/officeart/2016/7/layout/BasicLinearProcessNumbered"/>
    <dgm:cxn modelId="{A08B4414-F38C-DD41-9A73-2ABB0E842214}" type="presOf" srcId="{4D4520E2-0B08-4833-A8D0-D030F638667C}" destId="{80BA4C69-3249-4947-9E11-AC011554BDE0}" srcOrd="1" destOrd="0" presId="urn:microsoft.com/office/officeart/2016/7/layout/BasicLinearProcessNumbered"/>
    <dgm:cxn modelId="{FAD3DB1B-BACA-9B43-98BB-B2E6114249D6}" type="presOf" srcId="{38C2B2D9-C558-4599-B200-5F8ED38E00B7}" destId="{7618EE08-1B35-B947-91B7-052B5EE60E68}" srcOrd="0" destOrd="0" presId="urn:microsoft.com/office/officeart/2016/7/layout/BasicLinearProcessNumbered"/>
    <dgm:cxn modelId="{7B225037-9ECD-0048-843B-BEC6BB8BB3A9}" type="presOf" srcId="{4D4520E2-0B08-4833-A8D0-D030F638667C}" destId="{913173E1-81E2-5447-A877-6C605F3F22BF}" srcOrd="0" destOrd="0" presId="urn:microsoft.com/office/officeart/2016/7/layout/BasicLinearProcessNumbered"/>
    <dgm:cxn modelId="{169B333B-2D38-4423-BE5E-0D79667E95F2}" srcId="{3491062E-B9DB-4595-AB91-A2BB7785F1EE}" destId="{5C00A42D-2DFA-4D08-8D96-5A32F4D39EC3}" srcOrd="1" destOrd="0" parTransId="{8ED8C01B-59A6-48A0-B375-F25519A90E26}" sibTransId="{D962DF2D-7572-474E-BC7A-2E7A43424FF8}"/>
    <dgm:cxn modelId="{09173F64-AC37-AB42-BC6C-5CFAED14CC96}" type="presOf" srcId="{5C00A42D-2DFA-4D08-8D96-5A32F4D39EC3}" destId="{80B16DF4-6C7B-DD48-999A-B6E7A1DAEB2A}" srcOrd="1" destOrd="0" presId="urn:microsoft.com/office/officeart/2016/7/layout/BasicLinearProcessNumbered"/>
    <dgm:cxn modelId="{56553C46-B75B-4547-8D8D-D9193AFE665F}" type="presOf" srcId="{1713A78D-D613-40D8-B9CD-6707ED78F8FB}" destId="{A849D968-8B15-C844-8AEA-B8189DED56A7}" srcOrd="0" destOrd="0" presId="urn:microsoft.com/office/officeart/2016/7/layout/BasicLinearProcessNumbered"/>
    <dgm:cxn modelId="{40D0F648-AA59-C34A-ACF8-A1CA9DA83798}" type="presOf" srcId="{5FC1F68D-F617-47CC-835E-C712A62F9512}" destId="{97286C66-AC4B-D146-9F66-0D9215C7CCA0}" srcOrd="1" destOrd="0" presId="urn:microsoft.com/office/officeart/2016/7/layout/BasicLinearProcessNumbered"/>
    <dgm:cxn modelId="{7149C570-43BE-4B03-A5CF-8626B4E731B4}" srcId="{3491062E-B9DB-4595-AB91-A2BB7785F1EE}" destId="{876AAD01-D310-484F-BDC4-D255DAE3BF9F}" srcOrd="0" destOrd="0" parTransId="{0A7DB91B-CBAD-40B4-BBAF-4D495F02A6F7}" sibTransId="{1713A78D-D613-40D8-B9CD-6707ED78F8FB}"/>
    <dgm:cxn modelId="{0F8DE986-A1ED-4106-B0DF-7DDDA32F8497}" srcId="{3491062E-B9DB-4595-AB91-A2BB7785F1EE}" destId="{4D4520E2-0B08-4833-A8D0-D030F638667C}" srcOrd="2" destOrd="0" parTransId="{0F7B7557-766D-4DFC-A27A-A1790F4FB5F9}" sibTransId="{38C2B2D9-C558-4599-B200-5F8ED38E00B7}"/>
    <dgm:cxn modelId="{72DAFD86-5FA3-0242-9113-1D94334902DE}" type="presOf" srcId="{D962DF2D-7572-474E-BC7A-2E7A43424FF8}" destId="{EAFADAA5-FF81-E449-8F0A-8123D3F6DD56}" srcOrd="0" destOrd="0" presId="urn:microsoft.com/office/officeart/2016/7/layout/BasicLinearProcessNumbered"/>
    <dgm:cxn modelId="{97FE2E8F-9A69-E948-800A-83D21E09F992}" type="presOf" srcId="{876AAD01-D310-484F-BDC4-D255DAE3BF9F}" destId="{28363A0A-8DE9-FC46-9807-36FC9C3835CD}" srcOrd="1" destOrd="0" presId="urn:microsoft.com/office/officeart/2016/7/layout/BasicLinearProcessNumbered"/>
    <dgm:cxn modelId="{73264099-DADA-2544-B163-66B621249431}" type="presOf" srcId="{876AAD01-D310-484F-BDC4-D255DAE3BF9F}" destId="{C94BD9F6-0ADD-0C4D-8541-F324CDC54A6C}" srcOrd="0" destOrd="0" presId="urn:microsoft.com/office/officeart/2016/7/layout/BasicLinearProcessNumbered"/>
    <dgm:cxn modelId="{59D97BC0-97D7-48F4-9EAD-0C5E2A9DA3C7}" srcId="{3491062E-B9DB-4595-AB91-A2BB7785F1EE}" destId="{5FC1F68D-F617-47CC-835E-C712A62F9512}" srcOrd="3" destOrd="0" parTransId="{F54EF32B-3B4E-4042-80EE-08354BBEBB49}" sibTransId="{B9B7BFB2-EFBE-4DFD-8C08-E76116409130}"/>
    <dgm:cxn modelId="{59121AD7-352D-D549-807B-9A4787F61FBE}" type="presOf" srcId="{3491062E-B9DB-4595-AB91-A2BB7785F1EE}" destId="{C58F5AA4-280B-FC41-91DA-6C2C5D769CF7}" srcOrd="0" destOrd="0" presId="urn:microsoft.com/office/officeart/2016/7/layout/BasicLinearProcessNumbered"/>
    <dgm:cxn modelId="{5A920CEE-2383-A542-936A-2026342B516E}" type="presOf" srcId="{B9B7BFB2-EFBE-4DFD-8C08-E76116409130}" destId="{FC9DD673-5C12-7C4C-A811-1D83C75CADA0}" srcOrd="0" destOrd="0" presId="urn:microsoft.com/office/officeart/2016/7/layout/BasicLinearProcessNumbered"/>
    <dgm:cxn modelId="{D43712F0-9483-1043-A82B-D1B47DDC3331}" type="presOf" srcId="{5C00A42D-2DFA-4D08-8D96-5A32F4D39EC3}" destId="{8000E5D0-87F0-814F-8D77-665A27CB606D}" srcOrd="0" destOrd="0" presId="urn:microsoft.com/office/officeart/2016/7/layout/BasicLinearProcessNumbered"/>
    <dgm:cxn modelId="{D2CF4681-B9DB-0C47-9175-3BDEEF202D84}" type="presParOf" srcId="{C58F5AA4-280B-FC41-91DA-6C2C5D769CF7}" destId="{9547D707-1AD6-F944-A507-A79DB00D9AEC}" srcOrd="0" destOrd="0" presId="urn:microsoft.com/office/officeart/2016/7/layout/BasicLinearProcessNumbered"/>
    <dgm:cxn modelId="{558A38F8-BFAF-B24A-A4CA-F602086DD498}" type="presParOf" srcId="{9547D707-1AD6-F944-A507-A79DB00D9AEC}" destId="{C94BD9F6-0ADD-0C4D-8541-F324CDC54A6C}" srcOrd="0" destOrd="0" presId="urn:microsoft.com/office/officeart/2016/7/layout/BasicLinearProcessNumbered"/>
    <dgm:cxn modelId="{472EA6C2-59A6-BE41-8A74-E6DC1983B020}" type="presParOf" srcId="{9547D707-1AD6-F944-A507-A79DB00D9AEC}" destId="{A849D968-8B15-C844-8AEA-B8189DED56A7}" srcOrd="1" destOrd="0" presId="urn:microsoft.com/office/officeart/2016/7/layout/BasicLinearProcessNumbered"/>
    <dgm:cxn modelId="{8EE83394-9FFB-3C4D-81B1-286C6AA34D9B}" type="presParOf" srcId="{9547D707-1AD6-F944-A507-A79DB00D9AEC}" destId="{8EF63151-A505-5442-993A-0BAFC82D8DD8}" srcOrd="2" destOrd="0" presId="urn:microsoft.com/office/officeart/2016/7/layout/BasicLinearProcessNumbered"/>
    <dgm:cxn modelId="{3ECF9F06-F676-5D45-BC0D-0FEF5C807688}" type="presParOf" srcId="{9547D707-1AD6-F944-A507-A79DB00D9AEC}" destId="{28363A0A-8DE9-FC46-9807-36FC9C3835CD}" srcOrd="3" destOrd="0" presId="urn:microsoft.com/office/officeart/2016/7/layout/BasicLinearProcessNumbered"/>
    <dgm:cxn modelId="{0F5B3342-2C77-C049-814D-7E64291C5789}" type="presParOf" srcId="{C58F5AA4-280B-FC41-91DA-6C2C5D769CF7}" destId="{566798E6-6F63-574E-81D8-45FE378BDAA9}" srcOrd="1" destOrd="0" presId="urn:microsoft.com/office/officeart/2016/7/layout/BasicLinearProcessNumbered"/>
    <dgm:cxn modelId="{F4145ACB-08E1-064E-B5AA-D7391F4A7090}" type="presParOf" srcId="{C58F5AA4-280B-FC41-91DA-6C2C5D769CF7}" destId="{C4C03411-EA48-9D43-9F55-227FE25CFDC6}" srcOrd="2" destOrd="0" presId="urn:microsoft.com/office/officeart/2016/7/layout/BasicLinearProcessNumbered"/>
    <dgm:cxn modelId="{05C6FEE6-677C-5043-9EC0-0D795D4845A0}" type="presParOf" srcId="{C4C03411-EA48-9D43-9F55-227FE25CFDC6}" destId="{8000E5D0-87F0-814F-8D77-665A27CB606D}" srcOrd="0" destOrd="0" presId="urn:microsoft.com/office/officeart/2016/7/layout/BasicLinearProcessNumbered"/>
    <dgm:cxn modelId="{10EBC4E0-4461-F94A-A1CC-F1149FD230F1}" type="presParOf" srcId="{C4C03411-EA48-9D43-9F55-227FE25CFDC6}" destId="{EAFADAA5-FF81-E449-8F0A-8123D3F6DD56}" srcOrd="1" destOrd="0" presId="urn:microsoft.com/office/officeart/2016/7/layout/BasicLinearProcessNumbered"/>
    <dgm:cxn modelId="{7D7A5400-09D9-0041-9DED-008A9981F96E}" type="presParOf" srcId="{C4C03411-EA48-9D43-9F55-227FE25CFDC6}" destId="{791F300E-3718-2546-B4A1-B0050B5A6FDE}" srcOrd="2" destOrd="0" presId="urn:microsoft.com/office/officeart/2016/7/layout/BasicLinearProcessNumbered"/>
    <dgm:cxn modelId="{6ABF741E-6DD0-D046-BC9A-122042E72F80}" type="presParOf" srcId="{C4C03411-EA48-9D43-9F55-227FE25CFDC6}" destId="{80B16DF4-6C7B-DD48-999A-B6E7A1DAEB2A}" srcOrd="3" destOrd="0" presId="urn:microsoft.com/office/officeart/2016/7/layout/BasicLinearProcessNumbered"/>
    <dgm:cxn modelId="{9AD78650-1F1A-A949-9027-9F45E99DE391}" type="presParOf" srcId="{C58F5AA4-280B-FC41-91DA-6C2C5D769CF7}" destId="{CCF2C9F4-1CA0-1A4F-8FB0-CAB717FEE4C1}" srcOrd="3" destOrd="0" presId="urn:microsoft.com/office/officeart/2016/7/layout/BasicLinearProcessNumbered"/>
    <dgm:cxn modelId="{3217F043-85D4-5646-A831-F8E8B0C88225}" type="presParOf" srcId="{C58F5AA4-280B-FC41-91DA-6C2C5D769CF7}" destId="{BB6507AD-F9EE-3349-855A-A5010871C689}" srcOrd="4" destOrd="0" presId="urn:microsoft.com/office/officeart/2016/7/layout/BasicLinearProcessNumbered"/>
    <dgm:cxn modelId="{79E2D848-98BE-3F49-B7A7-67072BAC303F}" type="presParOf" srcId="{BB6507AD-F9EE-3349-855A-A5010871C689}" destId="{913173E1-81E2-5447-A877-6C605F3F22BF}" srcOrd="0" destOrd="0" presId="urn:microsoft.com/office/officeart/2016/7/layout/BasicLinearProcessNumbered"/>
    <dgm:cxn modelId="{97E8BEDB-3D52-BF48-83D1-C139574922A1}" type="presParOf" srcId="{BB6507AD-F9EE-3349-855A-A5010871C689}" destId="{7618EE08-1B35-B947-91B7-052B5EE60E68}" srcOrd="1" destOrd="0" presId="urn:microsoft.com/office/officeart/2016/7/layout/BasicLinearProcessNumbered"/>
    <dgm:cxn modelId="{8A5C3BBA-6C48-294E-B101-D5C8FAF78FCA}" type="presParOf" srcId="{BB6507AD-F9EE-3349-855A-A5010871C689}" destId="{BAC55CC7-7E25-EE4F-89B5-069A7EA63FB8}" srcOrd="2" destOrd="0" presId="urn:microsoft.com/office/officeart/2016/7/layout/BasicLinearProcessNumbered"/>
    <dgm:cxn modelId="{26C5DA87-8992-BA4F-A5CD-041138F4383D}" type="presParOf" srcId="{BB6507AD-F9EE-3349-855A-A5010871C689}" destId="{80BA4C69-3249-4947-9E11-AC011554BDE0}" srcOrd="3" destOrd="0" presId="urn:microsoft.com/office/officeart/2016/7/layout/BasicLinearProcessNumbered"/>
    <dgm:cxn modelId="{5C776E3F-B745-E04A-9261-6EAC449B2891}" type="presParOf" srcId="{C58F5AA4-280B-FC41-91DA-6C2C5D769CF7}" destId="{5D35A0C8-F2E9-6049-BF6C-55AE91C18D3D}" srcOrd="5" destOrd="0" presId="urn:microsoft.com/office/officeart/2016/7/layout/BasicLinearProcessNumbered"/>
    <dgm:cxn modelId="{230D6FFD-FE16-794B-A2F0-09F4FB0BFD66}" type="presParOf" srcId="{C58F5AA4-280B-FC41-91DA-6C2C5D769CF7}" destId="{973B5AF8-D13E-9F4B-9467-2E58A1173AAF}" srcOrd="6" destOrd="0" presId="urn:microsoft.com/office/officeart/2016/7/layout/BasicLinearProcessNumbered"/>
    <dgm:cxn modelId="{83C6D462-621D-DB4D-B916-0FB55942411B}" type="presParOf" srcId="{973B5AF8-D13E-9F4B-9467-2E58A1173AAF}" destId="{F513D74A-6781-0B46-849C-9DEE9F881AE8}" srcOrd="0" destOrd="0" presId="urn:microsoft.com/office/officeart/2016/7/layout/BasicLinearProcessNumbered"/>
    <dgm:cxn modelId="{40DC6450-85F9-4544-841B-6E9306530A2D}" type="presParOf" srcId="{973B5AF8-D13E-9F4B-9467-2E58A1173AAF}" destId="{FC9DD673-5C12-7C4C-A811-1D83C75CADA0}" srcOrd="1" destOrd="0" presId="urn:microsoft.com/office/officeart/2016/7/layout/BasicLinearProcessNumbered"/>
    <dgm:cxn modelId="{B2292B86-782E-CE47-BE11-016DA29BD512}" type="presParOf" srcId="{973B5AF8-D13E-9F4B-9467-2E58A1173AAF}" destId="{A981D8E4-3482-254C-836C-301380FAF70B}" srcOrd="2" destOrd="0" presId="urn:microsoft.com/office/officeart/2016/7/layout/BasicLinearProcessNumbered"/>
    <dgm:cxn modelId="{3855B4C9-BAA7-AC40-91C6-2A2FDB52B48D}" type="presParOf" srcId="{973B5AF8-D13E-9F4B-9467-2E58A1173AAF}" destId="{97286C66-AC4B-D146-9F66-0D9215C7CCA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D72BF-6192-4FD2-B3A4-4235C76012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4E5D45-D6D6-4CAA-8470-12C76F30498C}">
      <dgm:prSet/>
      <dgm:spPr/>
      <dgm:t>
        <a:bodyPr/>
        <a:lstStyle/>
        <a:p>
          <a:pPr>
            <a:lnSpc>
              <a:spcPct val="100000"/>
            </a:lnSpc>
          </a:pPr>
          <a:r>
            <a:rPr lang="en-US" b="1" cap="none"/>
            <a:t>Your pen</a:t>
          </a:r>
          <a:r>
            <a:rPr lang="en-GB" b="1" cap="none"/>
            <a:t>(s)</a:t>
          </a:r>
          <a:r>
            <a:rPr lang="en-US" b="1" cap="none"/>
            <a:t>, notebook and earphones </a:t>
          </a:r>
        </a:p>
      </dgm:t>
    </dgm:pt>
    <dgm:pt modelId="{7498E67A-164B-4191-B084-FB3EE3046F47}" type="parTrans" cxnId="{90FB51F4-F893-4C69-9E81-0F119F8FCD3E}">
      <dgm:prSet/>
      <dgm:spPr/>
      <dgm:t>
        <a:bodyPr/>
        <a:lstStyle/>
        <a:p>
          <a:endParaRPr lang="en-US"/>
        </a:p>
      </dgm:t>
    </dgm:pt>
    <dgm:pt modelId="{2042CBA5-397B-4259-AB3A-BE687F22DD64}" type="sibTrans" cxnId="{90FB51F4-F893-4C69-9E81-0F119F8FCD3E}">
      <dgm:prSet/>
      <dgm:spPr/>
      <dgm:t>
        <a:bodyPr/>
        <a:lstStyle/>
        <a:p>
          <a:endParaRPr lang="en-US"/>
        </a:p>
      </dgm:t>
    </dgm:pt>
    <dgm:pt modelId="{465BC457-9070-4BFC-A463-2D20676E6C13}">
      <dgm:prSet/>
      <dgm:spPr/>
      <dgm:t>
        <a:bodyPr/>
        <a:lstStyle/>
        <a:p>
          <a:pPr>
            <a:lnSpc>
              <a:spcPct val="100000"/>
            </a:lnSpc>
          </a:pPr>
          <a:r>
            <a:rPr lang="en-US" b="1" cap="none" dirty="0"/>
            <a:t>Some</a:t>
          </a:r>
          <a:r>
            <a:rPr lang="zh-CN" b="1" cap="none" dirty="0"/>
            <a:t> </a:t>
          </a:r>
          <a:r>
            <a:rPr lang="en-US" b="1" cap="none" dirty="0"/>
            <a:t>water &amp; snacks</a:t>
          </a:r>
          <a:r>
            <a:rPr lang="zh-CN" b="1" cap="none" dirty="0"/>
            <a:t> </a:t>
          </a:r>
          <a:endParaRPr lang="en-US" b="1" cap="none" dirty="0"/>
        </a:p>
      </dgm:t>
    </dgm:pt>
    <dgm:pt modelId="{3A30EDDE-59E0-43AF-B5DF-559BF245F533}" type="parTrans" cxnId="{21B855B8-6A8D-46BA-8D51-3B6CEB4FD9B0}">
      <dgm:prSet/>
      <dgm:spPr/>
      <dgm:t>
        <a:bodyPr/>
        <a:lstStyle/>
        <a:p>
          <a:endParaRPr lang="en-US"/>
        </a:p>
      </dgm:t>
    </dgm:pt>
    <dgm:pt modelId="{B7B2C537-9B48-471F-942D-CA524ACFC957}" type="sibTrans" cxnId="{21B855B8-6A8D-46BA-8D51-3B6CEB4FD9B0}">
      <dgm:prSet/>
      <dgm:spPr/>
      <dgm:t>
        <a:bodyPr/>
        <a:lstStyle/>
        <a:p>
          <a:endParaRPr lang="en-US"/>
        </a:p>
      </dgm:t>
    </dgm:pt>
    <dgm:pt modelId="{9FFA4CC0-CA9D-49E1-85BC-B172FBA1C10C}">
      <dgm:prSet/>
      <dgm:spPr/>
      <dgm:t>
        <a:bodyPr/>
        <a:lstStyle/>
        <a:p>
          <a:pPr>
            <a:lnSpc>
              <a:spcPct val="100000"/>
            </a:lnSpc>
          </a:pPr>
          <a:r>
            <a:rPr lang="en-US" b="1" dirty="0"/>
            <a:t>A </a:t>
          </a:r>
          <a:r>
            <a:rPr lang="en-US" b="1" cap="none" dirty="0"/>
            <a:t>good</a:t>
          </a:r>
          <a:r>
            <a:rPr lang="zh-CN" b="1" cap="none" dirty="0"/>
            <a:t> </a:t>
          </a:r>
          <a:r>
            <a:rPr lang="en-US" b="1" cap="none" dirty="0"/>
            <a:t>mood</a:t>
          </a:r>
          <a:endParaRPr lang="en-US" b="1" dirty="0"/>
        </a:p>
      </dgm:t>
    </dgm:pt>
    <dgm:pt modelId="{CB99B519-FDC3-4002-88B8-1DA3E5CF8ACF}" type="parTrans" cxnId="{A1E85C0E-1D97-460E-A14F-5677DE35E1FB}">
      <dgm:prSet/>
      <dgm:spPr/>
      <dgm:t>
        <a:bodyPr/>
        <a:lstStyle/>
        <a:p>
          <a:endParaRPr lang="en-US"/>
        </a:p>
      </dgm:t>
    </dgm:pt>
    <dgm:pt modelId="{FA91C520-3F7A-4DAA-A539-96AFC796EE26}" type="sibTrans" cxnId="{A1E85C0E-1D97-460E-A14F-5677DE35E1FB}">
      <dgm:prSet/>
      <dgm:spPr/>
      <dgm:t>
        <a:bodyPr/>
        <a:lstStyle/>
        <a:p>
          <a:endParaRPr lang="en-US"/>
        </a:p>
      </dgm:t>
    </dgm:pt>
    <dgm:pt modelId="{BFCA630F-8D83-4EFE-8A75-31F506B99751}" type="pres">
      <dgm:prSet presAssocID="{8A7D72BF-6192-4FD2-B3A4-4235C7601212}" presName="root" presStyleCnt="0">
        <dgm:presLayoutVars>
          <dgm:dir/>
          <dgm:resizeHandles val="exact"/>
        </dgm:presLayoutVars>
      </dgm:prSet>
      <dgm:spPr/>
    </dgm:pt>
    <dgm:pt modelId="{E9C1BFB6-1C9D-4191-8A62-378276C9358D}" type="pres">
      <dgm:prSet presAssocID="{024E5D45-D6D6-4CAA-8470-12C76F30498C}" presName="compNode" presStyleCnt="0"/>
      <dgm:spPr/>
    </dgm:pt>
    <dgm:pt modelId="{039593BC-6AA8-4D65-AE8C-5A9BAE27D60C}" type="pres">
      <dgm:prSet presAssocID="{024E5D45-D6D6-4CAA-8470-12C76F30498C}" presName="bgRect" presStyleLbl="bgShp" presStyleIdx="0" presStyleCnt="3"/>
      <dgm:spPr/>
    </dgm:pt>
    <dgm:pt modelId="{3D95F927-2182-4174-B307-9857FDAAD820}" type="pres">
      <dgm:prSet presAssocID="{024E5D45-D6D6-4CAA-8470-12C76F3049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4220772D-41EE-4D46-AC29-94DA8FD4EB20}" type="pres">
      <dgm:prSet presAssocID="{024E5D45-D6D6-4CAA-8470-12C76F30498C}" presName="spaceRect" presStyleCnt="0"/>
      <dgm:spPr/>
    </dgm:pt>
    <dgm:pt modelId="{61F2F238-0F51-4FBE-8406-75191A1DF560}" type="pres">
      <dgm:prSet presAssocID="{024E5D45-D6D6-4CAA-8470-12C76F30498C}" presName="parTx" presStyleLbl="revTx" presStyleIdx="0" presStyleCnt="3">
        <dgm:presLayoutVars>
          <dgm:chMax val="0"/>
          <dgm:chPref val="0"/>
        </dgm:presLayoutVars>
      </dgm:prSet>
      <dgm:spPr/>
    </dgm:pt>
    <dgm:pt modelId="{56D2D8F8-8E47-4C08-9D08-EE0A91B3B4FA}" type="pres">
      <dgm:prSet presAssocID="{2042CBA5-397B-4259-AB3A-BE687F22DD64}" presName="sibTrans" presStyleCnt="0"/>
      <dgm:spPr/>
    </dgm:pt>
    <dgm:pt modelId="{3C8DF83C-BE03-40A5-A231-A9D592F9E59E}" type="pres">
      <dgm:prSet presAssocID="{465BC457-9070-4BFC-A463-2D20676E6C13}" presName="compNode" presStyleCnt="0"/>
      <dgm:spPr/>
    </dgm:pt>
    <dgm:pt modelId="{E72C1429-5A45-4B7D-AF50-744FF2E246A5}" type="pres">
      <dgm:prSet presAssocID="{465BC457-9070-4BFC-A463-2D20676E6C13}" presName="bgRect" presStyleLbl="bgShp" presStyleIdx="1" presStyleCnt="3"/>
      <dgm:spPr/>
    </dgm:pt>
    <dgm:pt modelId="{44BEA307-E9C4-4CB3-BD88-043FA1C375E9}" type="pres">
      <dgm:prSet presAssocID="{465BC457-9070-4BFC-A463-2D20676E6C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psicle"/>
        </a:ext>
      </dgm:extLst>
    </dgm:pt>
    <dgm:pt modelId="{C3730978-AB90-4520-9ABE-0D9674A42FA8}" type="pres">
      <dgm:prSet presAssocID="{465BC457-9070-4BFC-A463-2D20676E6C13}" presName="spaceRect" presStyleCnt="0"/>
      <dgm:spPr/>
    </dgm:pt>
    <dgm:pt modelId="{0DF74F52-B336-4859-8C8B-55EC7EC9FE13}" type="pres">
      <dgm:prSet presAssocID="{465BC457-9070-4BFC-A463-2D20676E6C13}" presName="parTx" presStyleLbl="revTx" presStyleIdx="1" presStyleCnt="3">
        <dgm:presLayoutVars>
          <dgm:chMax val="0"/>
          <dgm:chPref val="0"/>
        </dgm:presLayoutVars>
      </dgm:prSet>
      <dgm:spPr/>
    </dgm:pt>
    <dgm:pt modelId="{1CDF915C-CB0E-4114-AF59-E79E55CC90A6}" type="pres">
      <dgm:prSet presAssocID="{B7B2C537-9B48-471F-942D-CA524ACFC957}" presName="sibTrans" presStyleCnt="0"/>
      <dgm:spPr/>
    </dgm:pt>
    <dgm:pt modelId="{A0E7C5AA-12EF-4084-A742-FACC527FF7CA}" type="pres">
      <dgm:prSet presAssocID="{9FFA4CC0-CA9D-49E1-85BC-B172FBA1C10C}" presName="compNode" presStyleCnt="0"/>
      <dgm:spPr/>
    </dgm:pt>
    <dgm:pt modelId="{8C0D1106-7166-48B2-B549-C33C8B0717C3}" type="pres">
      <dgm:prSet presAssocID="{9FFA4CC0-CA9D-49E1-85BC-B172FBA1C10C}" presName="bgRect" presStyleLbl="bgShp" presStyleIdx="2" presStyleCnt="3"/>
      <dgm:spPr/>
    </dgm:pt>
    <dgm:pt modelId="{0D02BA72-75F4-4155-8710-A1CAF48222FF}" type="pres">
      <dgm:prSet presAssocID="{9FFA4CC0-CA9D-49E1-85BC-B172FBA1C1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6FA8C36E-8231-4D55-B766-E2752A59D2CC}" type="pres">
      <dgm:prSet presAssocID="{9FFA4CC0-CA9D-49E1-85BC-B172FBA1C10C}" presName="spaceRect" presStyleCnt="0"/>
      <dgm:spPr/>
    </dgm:pt>
    <dgm:pt modelId="{6B9CF364-5070-4D33-AFE0-8543F7031FE9}" type="pres">
      <dgm:prSet presAssocID="{9FFA4CC0-CA9D-49E1-85BC-B172FBA1C10C}" presName="parTx" presStyleLbl="revTx" presStyleIdx="2" presStyleCnt="3">
        <dgm:presLayoutVars>
          <dgm:chMax val="0"/>
          <dgm:chPref val="0"/>
        </dgm:presLayoutVars>
      </dgm:prSet>
      <dgm:spPr/>
    </dgm:pt>
  </dgm:ptLst>
  <dgm:cxnLst>
    <dgm:cxn modelId="{6CEC8306-578E-C645-81DB-C37384563B6A}" type="presOf" srcId="{024E5D45-D6D6-4CAA-8470-12C76F30498C}" destId="{61F2F238-0F51-4FBE-8406-75191A1DF560}" srcOrd="0" destOrd="0" presId="urn:microsoft.com/office/officeart/2018/2/layout/IconVerticalSolidList"/>
    <dgm:cxn modelId="{A1E85C0E-1D97-460E-A14F-5677DE35E1FB}" srcId="{8A7D72BF-6192-4FD2-B3A4-4235C7601212}" destId="{9FFA4CC0-CA9D-49E1-85BC-B172FBA1C10C}" srcOrd="2" destOrd="0" parTransId="{CB99B519-FDC3-4002-88B8-1DA3E5CF8ACF}" sibTransId="{FA91C520-3F7A-4DAA-A539-96AFC796EE26}"/>
    <dgm:cxn modelId="{8CC00237-91F6-0C44-A746-22A51FC891DD}" type="presOf" srcId="{8A7D72BF-6192-4FD2-B3A4-4235C7601212}" destId="{BFCA630F-8D83-4EFE-8A75-31F506B99751}" srcOrd="0" destOrd="0" presId="urn:microsoft.com/office/officeart/2018/2/layout/IconVerticalSolidList"/>
    <dgm:cxn modelId="{7271705B-A484-2044-9217-BC95B657F500}" type="presOf" srcId="{465BC457-9070-4BFC-A463-2D20676E6C13}" destId="{0DF74F52-B336-4859-8C8B-55EC7EC9FE13}" srcOrd="0" destOrd="0" presId="urn:microsoft.com/office/officeart/2018/2/layout/IconVerticalSolidList"/>
    <dgm:cxn modelId="{163F7471-A830-4041-B548-0F8A02F134A1}" type="presOf" srcId="{9FFA4CC0-CA9D-49E1-85BC-B172FBA1C10C}" destId="{6B9CF364-5070-4D33-AFE0-8543F7031FE9}" srcOrd="0" destOrd="0" presId="urn:microsoft.com/office/officeart/2018/2/layout/IconVerticalSolidList"/>
    <dgm:cxn modelId="{21B855B8-6A8D-46BA-8D51-3B6CEB4FD9B0}" srcId="{8A7D72BF-6192-4FD2-B3A4-4235C7601212}" destId="{465BC457-9070-4BFC-A463-2D20676E6C13}" srcOrd="1" destOrd="0" parTransId="{3A30EDDE-59E0-43AF-B5DF-559BF245F533}" sibTransId="{B7B2C537-9B48-471F-942D-CA524ACFC957}"/>
    <dgm:cxn modelId="{90FB51F4-F893-4C69-9E81-0F119F8FCD3E}" srcId="{8A7D72BF-6192-4FD2-B3A4-4235C7601212}" destId="{024E5D45-D6D6-4CAA-8470-12C76F30498C}" srcOrd="0" destOrd="0" parTransId="{7498E67A-164B-4191-B084-FB3EE3046F47}" sibTransId="{2042CBA5-397B-4259-AB3A-BE687F22DD64}"/>
    <dgm:cxn modelId="{24E7B687-2A93-2444-A65D-85521073B7D2}" type="presParOf" srcId="{BFCA630F-8D83-4EFE-8A75-31F506B99751}" destId="{E9C1BFB6-1C9D-4191-8A62-378276C9358D}" srcOrd="0" destOrd="0" presId="urn:microsoft.com/office/officeart/2018/2/layout/IconVerticalSolidList"/>
    <dgm:cxn modelId="{F2112D75-69E9-FC4A-A2BA-B2940E1192DD}" type="presParOf" srcId="{E9C1BFB6-1C9D-4191-8A62-378276C9358D}" destId="{039593BC-6AA8-4D65-AE8C-5A9BAE27D60C}" srcOrd="0" destOrd="0" presId="urn:microsoft.com/office/officeart/2018/2/layout/IconVerticalSolidList"/>
    <dgm:cxn modelId="{18F719D9-5F10-CC41-9279-482EF1540F2C}" type="presParOf" srcId="{E9C1BFB6-1C9D-4191-8A62-378276C9358D}" destId="{3D95F927-2182-4174-B307-9857FDAAD820}" srcOrd="1" destOrd="0" presId="urn:microsoft.com/office/officeart/2018/2/layout/IconVerticalSolidList"/>
    <dgm:cxn modelId="{541C893A-5025-F240-ABD6-D33617333ED2}" type="presParOf" srcId="{E9C1BFB6-1C9D-4191-8A62-378276C9358D}" destId="{4220772D-41EE-4D46-AC29-94DA8FD4EB20}" srcOrd="2" destOrd="0" presId="urn:microsoft.com/office/officeart/2018/2/layout/IconVerticalSolidList"/>
    <dgm:cxn modelId="{A706BE61-44CD-AE40-BF6C-5CA3E6CD4F29}" type="presParOf" srcId="{E9C1BFB6-1C9D-4191-8A62-378276C9358D}" destId="{61F2F238-0F51-4FBE-8406-75191A1DF560}" srcOrd="3" destOrd="0" presId="urn:microsoft.com/office/officeart/2018/2/layout/IconVerticalSolidList"/>
    <dgm:cxn modelId="{8C93C3F8-23B5-EB48-B5CC-A625995838AA}" type="presParOf" srcId="{BFCA630F-8D83-4EFE-8A75-31F506B99751}" destId="{56D2D8F8-8E47-4C08-9D08-EE0A91B3B4FA}" srcOrd="1" destOrd="0" presId="urn:microsoft.com/office/officeart/2018/2/layout/IconVerticalSolidList"/>
    <dgm:cxn modelId="{B322DE08-C606-D147-AFFB-9E56ABC97C67}" type="presParOf" srcId="{BFCA630F-8D83-4EFE-8A75-31F506B99751}" destId="{3C8DF83C-BE03-40A5-A231-A9D592F9E59E}" srcOrd="2" destOrd="0" presId="urn:microsoft.com/office/officeart/2018/2/layout/IconVerticalSolidList"/>
    <dgm:cxn modelId="{448EB38C-1B99-7646-935B-5E8C06010322}" type="presParOf" srcId="{3C8DF83C-BE03-40A5-A231-A9D592F9E59E}" destId="{E72C1429-5A45-4B7D-AF50-744FF2E246A5}" srcOrd="0" destOrd="0" presId="urn:microsoft.com/office/officeart/2018/2/layout/IconVerticalSolidList"/>
    <dgm:cxn modelId="{55BA482E-9623-6A47-A14E-C8BAC3B0F864}" type="presParOf" srcId="{3C8DF83C-BE03-40A5-A231-A9D592F9E59E}" destId="{44BEA307-E9C4-4CB3-BD88-043FA1C375E9}" srcOrd="1" destOrd="0" presId="urn:microsoft.com/office/officeart/2018/2/layout/IconVerticalSolidList"/>
    <dgm:cxn modelId="{6033261A-F729-7F40-A154-A1AB77CAF5F5}" type="presParOf" srcId="{3C8DF83C-BE03-40A5-A231-A9D592F9E59E}" destId="{C3730978-AB90-4520-9ABE-0D9674A42FA8}" srcOrd="2" destOrd="0" presId="urn:microsoft.com/office/officeart/2018/2/layout/IconVerticalSolidList"/>
    <dgm:cxn modelId="{84B933CF-979D-9A4E-87D3-3947D679466B}" type="presParOf" srcId="{3C8DF83C-BE03-40A5-A231-A9D592F9E59E}" destId="{0DF74F52-B336-4859-8C8B-55EC7EC9FE13}" srcOrd="3" destOrd="0" presId="urn:microsoft.com/office/officeart/2018/2/layout/IconVerticalSolidList"/>
    <dgm:cxn modelId="{2D10BD63-B046-434F-B846-958B595D9B5A}" type="presParOf" srcId="{BFCA630F-8D83-4EFE-8A75-31F506B99751}" destId="{1CDF915C-CB0E-4114-AF59-E79E55CC90A6}" srcOrd="3" destOrd="0" presId="urn:microsoft.com/office/officeart/2018/2/layout/IconVerticalSolidList"/>
    <dgm:cxn modelId="{7108D920-B79E-FA43-BD14-A4B9D80FD2B8}" type="presParOf" srcId="{BFCA630F-8D83-4EFE-8A75-31F506B99751}" destId="{A0E7C5AA-12EF-4084-A742-FACC527FF7CA}" srcOrd="4" destOrd="0" presId="urn:microsoft.com/office/officeart/2018/2/layout/IconVerticalSolidList"/>
    <dgm:cxn modelId="{EF7A382F-46B9-544F-A00E-032AB179E6D7}" type="presParOf" srcId="{A0E7C5AA-12EF-4084-A742-FACC527FF7CA}" destId="{8C0D1106-7166-48B2-B549-C33C8B0717C3}" srcOrd="0" destOrd="0" presId="urn:microsoft.com/office/officeart/2018/2/layout/IconVerticalSolidList"/>
    <dgm:cxn modelId="{B9AB6090-50BA-4243-86BD-235B4870917A}" type="presParOf" srcId="{A0E7C5AA-12EF-4084-A742-FACC527FF7CA}" destId="{0D02BA72-75F4-4155-8710-A1CAF48222FF}" srcOrd="1" destOrd="0" presId="urn:microsoft.com/office/officeart/2018/2/layout/IconVerticalSolidList"/>
    <dgm:cxn modelId="{D2766FF7-1F27-3A4C-BCE4-D0B15102BE55}" type="presParOf" srcId="{A0E7C5AA-12EF-4084-A742-FACC527FF7CA}" destId="{6FA8C36E-8231-4D55-B766-E2752A59D2CC}" srcOrd="2" destOrd="0" presId="urn:microsoft.com/office/officeart/2018/2/layout/IconVerticalSolidList"/>
    <dgm:cxn modelId="{79C10364-526A-9647-AF01-42D19F30CA68}" type="presParOf" srcId="{A0E7C5AA-12EF-4084-A742-FACC527FF7CA}" destId="{6B9CF364-5070-4D33-AFE0-8543F7031F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C9501-34EA-4882-AD79-4EA38D0919D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D936BA0-2BB0-4980-9195-69A72EE665E2}">
      <dgm:prSet/>
      <dgm:spPr/>
      <dgm:t>
        <a:bodyPr/>
        <a:lstStyle/>
        <a:p>
          <a:r>
            <a:rPr lang="en-US"/>
            <a:t>Apart from answering questions (including open-ended questions and multiple-choice questions, true or false statements, what other activities can we do to help ss really take in their reading)</a:t>
          </a:r>
        </a:p>
      </dgm:t>
    </dgm:pt>
    <dgm:pt modelId="{4B65EDCE-A439-4907-A2A2-5EDE7C35EFCD}" type="parTrans" cxnId="{A0746065-1255-4F93-972E-6748DA9FFBE2}">
      <dgm:prSet/>
      <dgm:spPr/>
      <dgm:t>
        <a:bodyPr/>
        <a:lstStyle/>
        <a:p>
          <a:endParaRPr lang="en-US"/>
        </a:p>
      </dgm:t>
    </dgm:pt>
    <dgm:pt modelId="{75E6F019-077C-4B9D-9FD2-4E4EDF303F72}" type="sibTrans" cxnId="{A0746065-1255-4F93-972E-6748DA9FFBE2}">
      <dgm:prSet/>
      <dgm:spPr/>
      <dgm:t>
        <a:bodyPr/>
        <a:lstStyle/>
        <a:p>
          <a:endParaRPr lang="en-US"/>
        </a:p>
      </dgm:t>
    </dgm:pt>
    <dgm:pt modelId="{8E8841AD-9DD0-46A1-9918-2D108FFF7903}">
      <dgm:prSet/>
      <dgm:spPr/>
      <dgm:t>
        <a:bodyPr/>
        <a:lstStyle/>
        <a:p>
          <a:r>
            <a:rPr lang="en-US"/>
            <a:t>Please share your brilliant practice in the chat box! </a:t>
          </a:r>
        </a:p>
      </dgm:t>
    </dgm:pt>
    <dgm:pt modelId="{2F330E49-660E-46D6-ADDC-49C2309E1F56}" type="parTrans" cxnId="{90498749-E212-48E1-9430-A54D3994D734}">
      <dgm:prSet/>
      <dgm:spPr/>
      <dgm:t>
        <a:bodyPr/>
        <a:lstStyle/>
        <a:p>
          <a:endParaRPr lang="en-US"/>
        </a:p>
      </dgm:t>
    </dgm:pt>
    <dgm:pt modelId="{3E6DF9E4-7795-4EBC-B793-A40162A690A6}" type="sibTrans" cxnId="{90498749-E212-48E1-9430-A54D3994D734}">
      <dgm:prSet/>
      <dgm:spPr/>
      <dgm:t>
        <a:bodyPr/>
        <a:lstStyle/>
        <a:p>
          <a:endParaRPr lang="en-US"/>
        </a:p>
      </dgm:t>
    </dgm:pt>
    <dgm:pt modelId="{31FE0069-73F5-584D-8730-3A56414790CA}" type="pres">
      <dgm:prSet presAssocID="{09DC9501-34EA-4882-AD79-4EA38D0919DA}" presName="hierChild1" presStyleCnt="0">
        <dgm:presLayoutVars>
          <dgm:chPref val="1"/>
          <dgm:dir/>
          <dgm:animOne val="branch"/>
          <dgm:animLvl val="lvl"/>
          <dgm:resizeHandles/>
        </dgm:presLayoutVars>
      </dgm:prSet>
      <dgm:spPr/>
    </dgm:pt>
    <dgm:pt modelId="{EC7741F4-50DC-604C-BD06-05D1644788FE}" type="pres">
      <dgm:prSet presAssocID="{8D936BA0-2BB0-4980-9195-69A72EE665E2}" presName="hierRoot1" presStyleCnt="0"/>
      <dgm:spPr/>
    </dgm:pt>
    <dgm:pt modelId="{D059D38D-3694-1E4E-B121-A7A3A6A5BFD7}" type="pres">
      <dgm:prSet presAssocID="{8D936BA0-2BB0-4980-9195-69A72EE665E2}" presName="composite" presStyleCnt="0"/>
      <dgm:spPr/>
    </dgm:pt>
    <dgm:pt modelId="{92DD5453-6B1C-0F45-83B4-777AECFE76CE}" type="pres">
      <dgm:prSet presAssocID="{8D936BA0-2BB0-4980-9195-69A72EE665E2}" presName="background" presStyleLbl="node0" presStyleIdx="0" presStyleCnt="2"/>
      <dgm:spPr/>
    </dgm:pt>
    <dgm:pt modelId="{612E72E1-7D83-A843-931E-A2FC914E22E6}" type="pres">
      <dgm:prSet presAssocID="{8D936BA0-2BB0-4980-9195-69A72EE665E2}" presName="text" presStyleLbl="fgAcc0" presStyleIdx="0" presStyleCnt="2">
        <dgm:presLayoutVars>
          <dgm:chPref val="3"/>
        </dgm:presLayoutVars>
      </dgm:prSet>
      <dgm:spPr/>
    </dgm:pt>
    <dgm:pt modelId="{EB64F721-9ABC-FE46-A722-2326EAE18008}" type="pres">
      <dgm:prSet presAssocID="{8D936BA0-2BB0-4980-9195-69A72EE665E2}" presName="hierChild2" presStyleCnt="0"/>
      <dgm:spPr/>
    </dgm:pt>
    <dgm:pt modelId="{B0EE6C5B-79F1-084D-B99F-AC53F4F55A2F}" type="pres">
      <dgm:prSet presAssocID="{8E8841AD-9DD0-46A1-9918-2D108FFF7903}" presName="hierRoot1" presStyleCnt="0"/>
      <dgm:spPr/>
    </dgm:pt>
    <dgm:pt modelId="{F25AA4F3-07A5-A445-B1A1-192B29E5684F}" type="pres">
      <dgm:prSet presAssocID="{8E8841AD-9DD0-46A1-9918-2D108FFF7903}" presName="composite" presStyleCnt="0"/>
      <dgm:spPr/>
    </dgm:pt>
    <dgm:pt modelId="{C1198077-59C8-3B46-BA5B-84780956CF3A}" type="pres">
      <dgm:prSet presAssocID="{8E8841AD-9DD0-46A1-9918-2D108FFF7903}" presName="background" presStyleLbl="node0" presStyleIdx="1" presStyleCnt="2"/>
      <dgm:spPr/>
    </dgm:pt>
    <dgm:pt modelId="{DB146416-D384-774D-86CB-9005FDDFEA45}" type="pres">
      <dgm:prSet presAssocID="{8E8841AD-9DD0-46A1-9918-2D108FFF7903}" presName="text" presStyleLbl="fgAcc0" presStyleIdx="1" presStyleCnt="2">
        <dgm:presLayoutVars>
          <dgm:chPref val="3"/>
        </dgm:presLayoutVars>
      </dgm:prSet>
      <dgm:spPr/>
    </dgm:pt>
    <dgm:pt modelId="{B5AC160C-1829-A24F-B1E6-A58DB9D01F4F}" type="pres">
      <dgm:prSet presAssocID="{8E8841AD-9DD0-46A1-9918-2D108FFF7903}" presName="hierChild2" presStyleCnt="0"/>
      <dgm:spPr/>
    </dgm:pt>
  </dgm:ptLst>
  <dgm:cxnLst>
    <dgm:cxn modelId="{D0AA6A23-5154-1940-A80D-9234B9B58297}" type="presOf" srcId="{8D936BA0-2BB0-4980-9195-69A72EE665E2}" destId="{612E72E1-7D83-A843-931E-A2FC914E22E6}" srcOrd="0" destOrd="0" presId="urn:microsoft.com/office/officeart/2005/8/layout/hierarchy1"/>
    <dgm:cxn modelId="{A0746065-1255-4F93-972E-6748DA9FFBE2}" srcId="{09DC9501-34EA-4882-AD79-4EA38D0919DA}" destId="{8D936BA0-2BB0-4980-9195-69A72EE665E2}" srcOrd="0" destOrd="0" parTransId="{4B65EDCE-A439-4907-A2A2-5EDE7C35EFCD}" sibTransId="{75E6F019-077C-4B9D-9FD2-4E4EDF303F72}"/>
    <dgm:cxn modelId="{90498749-E212-48E1-9430-A54D3994D734}" srcId="{09DC9501-34EA-4882-AD79-4EA38D0919DA}" destId="{8E8841AD-9DD0-46A1-9918-2D108FFF7903}" srcOrd="1" destOrd="0" parTransId="{2F330E49-660E-46D6-ADDC-49C2309E1F56}" sibTransId="{3E6DF9E4-7795-4EBC-B793-A40162A690A6}"/>
    <dgm:cxn modelId="{73DFDC78-6CC7-964A-BF28-D0D3639CB2A4}" type="presOf" srcId="{09DC9501-34EA-4882-AD79-4EA38D0919DA}" destId="{31FE0069-73F5-584D-8730-3A56414790CA}" srcOrd="0" destOrd="0" presId="urn:microsoft.com/office/officeart/2005/8/layout/hierarchy1"/>
    <dgm:cxn modelId="{5FB3C3A3-80AC-F740-8170-3B7EB64194A3}" type="presOf" srcId="{8E8841AD-9DD0-46A1-9918-2D108FFF7903}" destId="{DB146416-D384-774D-86CB-9005FDDFEA45}" srcOrd="0" destOrd="0" presId="urn:microsoft.com/office/officeart/2005/8/layout/hierarchy1"/>
    <dgm:cxn modelId="{D0D58E6E-179A-0C4B-911D-EDEF116D422F}" type="presParOf" srcId="{31FE0069-73F5-584D-8730-3A56414790CA}" destId="{EC7741F4-50DC-604C-BD06-05D1644788FE}" srcOrd="0" destOrd="0" presId="urn:microsoft.com/office/officeart/2005/8/layout/hierarchy1"/>
    <dgm:cxn modelId="{C7DF8A0D-2386-2249-9DC9-1A36A880C547}" type="presParOf" srcId="{EC7741F4-50DC-604C-BD06-05D1644788FE}" destId="{D059D38D-3694-1E4E-B121-A7A3A6A5BFD7}" srcOrd="0" destOrd="0" presId="urn:microsoft.com/office/officeart/2005/8/layout/hierarchy1"/>
    <dgm:cxn modelId="{B8FE55CE-ADBA-E04B-B6D5-6598A4D61E20}" type="presParOf" srcId="{D059D38D-3694-1E4E-B121-A7A3A6A5BFD7}" destId="{92DD5453-6B1C-0F45-83B4-777AECFE76CE}" srcOrd="0" destOrd="0" presId="urn:microsoft.com/office/officeart/2005/8/layout/hierarchy1"/>
    <dgm:cxn modelId="{94B30558-7958-BB4D-9B9F-963FCD44AF65}" type="presParOf" srcId="{D059D38D-3694-1E4E-B121-A7A3A6A5BFD7}" destId="{612E72E1-7D83-A843-931E-A2FC914E22E6}" srcOrd="1" destOrd="0" presId="urn:microsoft.com/office/officeart/2005/8/layout/hierarchy1"/>
    <dgm:cxn modelId="{0ED7E0D0-387E-314A-9B7A-346D8F8B12EB}" type="presParOf" srcId="{EC7741F4-50DC-604C-BD06-05D1644788FE}" destId="{EB64F721-9ABC-FE46-A722-2326EAE18008}" srcOrd="1" destOrd="0" presId="urn:microsoft.com/office/officeart/2005/8/layout/hierarchy1"/>
    <dgm:cxn modelId="{5FA47B17-D042-D940-9440-2DD1605CA029}" type="presParOf" srcId="{31FE0069-73F5-584D-8730-3A56414790CA}" destId="{B0EE6C5B-79F1-084D-B99F-AC53F4F55A2F}" srcOrd="1" destOrd="0" presId="urn:microsoft.com/office/officeart/2005/8/layout/hierarchy1"/>
    <dgm:cxn modelId="{50398DD4-679E-6840-80F8-1E0AB9F27CAC}" type="presParOf" srcId="{B0EE6C5B-79F1-084D-B99F-AC53F4F55A2F}" destId="{F25AA4F3-07A5-A445-B1A1-192B29E5684F}" srcOrd="0" destOrd="0" presId="urn:microsoft.com/office/officeart/2005/8/layout/hierarchy1"/>
    <dgm:cxn modelId="{8BD0C5E7-ECC7-5D46-BC28-C83E78764FC2}" type="presParOf" srcId="{F25AA4F3-07A5-A445-B1A1-192B29E5684F}" destId="{C1198077-59C8-3B46-BA5B-84780956CF3A}" srcOrd="0" destOrd="0" presId="urn:microsoft.com/office/officeart/2005/8/layout/hierarchy1"/>
    <dgm:cxn modelId="{2D377041-8502-5A4C-B5FD-92FF37D527E7}" type="presParOf" srcId="{F25AA4F3-07A5-A445-B1A1-192B29E5684F}" destId="{DB146416-D384-774D-86CB-9005FDDFEA45}" srcOrd="1" destOrd="0" presId="urn:microsoft.com/office/officeart/2005/8/layout/hierarchy1"/>
    <dgm:cxn modelId="{52181631-07E0-1244-96DA-287FFE20E65B}" type="presParOf" srcId="{B0EE6C5B-79F1-084D-B99F-AC53F4F55A2F}" destId="{B5AC160C-1829-A24F-B1E6-A58DB9D01F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92ECB-B2B3-4581-9D64-3A6497C2C22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426A5A2-973F-499D-AEE9-EFE92C42505A}">
      <dgm:prSet/>
      <dgm:spPr/>
      <dgm:t>
        <a:bodyPr/>
        <a:lstStyle/>
        <a:p>
          <a:r>
            <a:rPr lang="en-US"/>
            <a:t>Any questions? </a:t>
          </a:r>
        </a:p>
      </dgm:t>
    </dgm:pt>
    <dgm:pt modelId="{BD28B512-0C9F-4593-8202-3096ED9BF916}" type="parTrans" cxnId="{998B1EC3-CD3C-4B6B-A289-024570BABCB9}">
      <dgm:prSet/>
      <dgm:spPr/>
      <dgm:t>
        <a:bodyPr/>
        <a:lstStyle/>
        <a:p>
          <a:endParaRPr lang="en-US"/>
        </a:p>
      </dgm:t>
    </dgm:pt>
    <dgm:pt modelId="{EC13CD97-6D5C-4E54-8A52-12179581C4A8}" type="sibTrans" cxnId="{998B1EC3-CD3C-4B6B-A289-024570BABCB9}">
      <dgm:prSet/>
      <dgm:spPr/>
      <dgm:t>
        <a:bodyPr/>
        <a:lstStyle/>
        <a:p>
          <a:endParaRPr lang="en-US"/>
        </a:p>
      </dgm:t>
    </dgm:pt>
    <dgm:pt modelId="{A6E78D9E-5D55-4A18-BC90-D0FF956B243E}">
      <dgm:prSet/>
      <dgm:spPr/>
      <dgm:t>
        <a:bodyPr/>
        <a:lstStyle/>
        <a:p>
          <a:r>
            <a:rPr lang="en-US"/>
            <a:t>Bye for now! </a:t>
          </a:r>
        </a:p>
      </dgm:t>
    </dgm:pt>
    <dgm:pt modelId="{E50A7320-BC24-43D9-B3E4-25A2FAFBA2EC}" type="parTrans" cxnId="{B2BB0A96-5C61-42A8-8B6B-3F8EF6AF6518}">
      <dgm:prSet/>
      <dgm:spPr/>
      <dgm:t>
        <a:bodyPr/>
        <a:lstStyle/>
        <a:p>
          <a:endParaRPr lang="en-US"/>
        </a:p>
      </dgm:t>
    </dgm:pt>
    <dgm:pt modelId="{DDCA9437-2CE4-458F-A5DF-6DBCC75CCB2C}" type="sibTrans" cxnId="{B2BB0A96-5C61-42A8-8B6B-3F8EF6AF6518}">
      <dgm:prSet/>
      <dgm:spPr/>
      <dgm:t>
        <a:bodyPr/>
        <a:lstStyle/>
        <a:p>
          <a:endParaRPr lang="en-US"/>
        </a:p>
      </dgm:t>
    </dgm:pt>
    <dgm:pt modelId="{A6F2F5B5-18A6-AD46-B4D9-5040355150B1}" type="pres">
      <dgm:prSet presAssocID="{25B92ECB-B2B3-4581-9D64-3A6497C2C228}" presName="linear" presStyleCnt="0">
        <dgm:presLayoutVars>
          <dgm:dir/>
          <dgm:animLvl val="lvl"/>
          <dgm:resizeHandles val="exact"/>
        </dgm:presLayoutVars>
      </dgm:prSet>
      <dgm:spPr/>
    </dgm:pt>
    <dgm:pt modelId="{E48DB379-9EB9-6C42-9D1F-824EF3CDBCDE}" type="pres">
      <dgm:prSet presAssocID="{0426A5A2-973F-499D-AEE9-EFE92C42505A}" presName="parentLin" presStyleCnt="0"/>
      <dgm:spPr/>
    </dgm:pt>
    <dgm:pt modelId="{3A065B90-5586-AF4E-8D73-39968E2A2E4C}" type="pres">
      <dgm:prSet presAssocID="{0426A5A2-973F-499D-AEE9-EFE92C42505A}" presName="parentLeftMargin" presStyleLbl="node1" presStyleIdx="0" presStyleCnt="2"/>
      <dgm:spPr/>
    </dgm:pt>
    <dgm:pt modelId="{BC431C6A-B6D9-DE46-81A2-E8B29FF56D4F}" type="pres">
      <dgm:prSet presAssocID="{0426A5A2-973F-499D-AEE9-EFE92C42505A}" presName="parentText" presStyleLbl="node1" presStyleIdx="0" presStyleCnt="2">
        <dgm:presLayoutVars>
          <dgm:chMax val="0"/>
          <dgm:bulletEnabled val="1"/>
        </dgm:presLayoutVars>
      </dgm:prSet>
      <dgm:spPr/>
    </dgm:pt>
    <dgm:pt modelId="{26D73691-5EE7-374E-856D-B2056837AD0E}" type="pres">
      <dgm:prSet presAssocID="{0426A5A2-973F-499D-AEE9-EFE92C42505A}" presName="negativeSpace" presStyleCnt="0"/>
      <dgm:spPr/>
    </dgm:pt>
    <dgm:pt modelId="{903F5967-E3AB-D140-8632-AB2313555ED1}" type="pres">
      <dgm:prSet presAssocID="{0426A5A2-973F-499D-AEE9-EFE92C42505A}" presName="childText" presStyleLbl="conFgAcc1" presStyleIdx="0" presStyleCnt="2">
        <dgm:presLayoutVars>
          <dgm:bulletEnabled val="1"/>
        </dgm:presLayoutVars>
      </dgm:prSet>
      <dgm:spPr/>
    </dgm:pt>
    <dgm:pt modelId="{1D426923-91F2-BC4E-96C2-75D6BFDC2E62}" type="pres">
      <dgm:prSet presAssocID="{EC13CD97-6D5C-4E54-8A52-12179581C4A8}" presName="spaceBetweenRectangles" presStyleCnt="0"/>
      <dgm:spPr/>
    </dgm:pt>
    <dgm:pt modelId="{6C7811D5-F80D-1B4E-893F-072EBA7DDD03}" type="pres">
      <dgm:prSet presAssocID="{A6E78D9E-5D55-4A18-BC90-D0FF956B243E}" presName="parentLin" presStyleCnt="0"/>
      <dgm:spPr/>
    </dgm:pt>
    <dgm:pt modelId="{A1102E38-DED6-A744-898D-431866CA746E}" type="pres">
      <dgm:prSet presAssocID="{A6E78D9E-5D55-4A18-BC90-D0FF956B243E}" presName="parentLeftMargin" presStyleLbl="node1" presStyleIdx="0" presStyleCnt="2"/>
      <dgm:spPr/>
    </dgm:pt>
    <dgm:pt modelId="{1F03CA70-B77C-EB49-9BF6-503C4B7873A9}" type="pres">
      <dgm:prSet presAssocID="{A6E78D9E-5D55-4A18-BC90-D0FF956B243E}" presName="parentText" presStyleLbl="node1" presStyleIdx="1" presStyleCnt="2">
        <dgm:presLayoutVars>
          <dgm:chMax val="0"/>
          <dgm:bulletEnabled val="1"/>
        </dgm:presLayoutVars>
      </dgm:prSet>
      <dgm:spPr/>
    </dgm:pt>
    <dgm:pt modelId="{1F34CE06-CEA0-D749-B655-930073A71613}" type="pres">
      <dgm:prSet presAssocID="{A6E78D9E-5D55-4A18-BC90-D0FF956B243E}" presName="negativeSpace" presStyleCnt="0"/>
      <dgm:spPr/>
    </dgm:pt>
    <dgm:pt modelId="{DA9FC4E4-4A29-BE49-AA74-353DC1867EC5}" type="pres">
      <dgm:prSet presAssocID="{A6E78D9E-5D55-4A18-BC90-D0FF956B243E}" presName="childText" presStyleLbl="conFgAcc1" presStyleIdx="1" presStyleCnt="2">
        <dgm:presLayoutVars>
          <dgm:bulletEnabled val="1"/>
        </dgm:presLayoutVars>
      </dgm:prSet>
      <dgm:spPr/>
    </dgm:pt>
  </dgm:ptLst>
  <dgm:cxnLst>
    <dgm:cxn modelId="{58A63545-5BC1-3043-820A-84336481A575}" type="presOf" srcId="{0426A5A2-973F-499D-AEE9-EFE92C42505A}" destId="{BC431C6A-B6D9-DE46-81A2-E8B29FF56D4F}" srcOrd="1" destOrd="0" presId="urn:microsoft.com/office/officeart/2005/8/layout/list1"/>
    <dgm:cxn modelId="{1C346150-DA7B-8A49-A92A-603DC56BD6AE}" type="presOf" srcId="{A6E78D9E-5D55-4A18-BC90-D0FF956B243E}" destId="{A1102E38-DED6-A744-898D-431866CA746E}" srcOrd="0" destOrd="0" presId="urn:microsoft.com/office/officeart/2005/8/layout/list1"/>
    <dgm:cxn modelId="{B2BB0A96-5C61-42A8-8B6B-3F8EF6AF6518}" srcId="{25B92ECB-B2B3-4581-9D64-3A6497C2C228}" destId="{A6E78D9E-5D55-4A18-BC90-D0FF956B243E}" srcOrd="1" destOrd="0" parTransId="{E50A7320-BC24-43D9-B3E4-25A2FAFBA2EC}" sibTransId="{DDCA9437-2CE4-458F-A5DF-6DBCC75CCB2C}"/>
    <dgm:cxn modelId="{A9E97198-F869-1B45-A4FA-0805BBC5BB41}" type="presOf" srcId="{0426A5A2-973F-499D-AEE9-EFE92C42505A}" destId="{3A065B90-5586-AF4E-8D73-39968E2A2E4C}" srcOrd="0" destOrd="0" presId="urn:microsoft.com/office/officeart/2005/8/layout/list1"/>
    <dgm:cxn modelId="{512C4D9A-6131-CC49-A6D5-249FEDEF4B02}" type="presOf" srcId="{25B92ECB-B2B3-4581-9D64-3A6497C2C228}" destId="{A6F2F5B5-18A6-AD46-B4D9-5040355150B1}" srcOrd="0" destOrd="0" presId="urn:microsoft.com/office/officeart/2005/8/layout/list1"/>
    <dgm:cxn modelId="{79F8F7B0-A8BB-A547-9C7A-396E9F536AB4}" type="presOf" srcId="{A6E78D9E-5D55-4A18-BC90-D0FF956B243E}" destId="{1F03CA70-B77C-EB49-9BF6-503C4B7873A9}" srcOrd="1" destOrd="0" presId="urn:microsoft.com/office/officeart/2005/8/layout/list1"/>
    <dgm:cxn modelId="{998B1EC3-CD3C-4B6B-A289-024570BABCB9}" srcId="{25B92ECB-B2B3-4581-9D64-3A6497C2C228}" destId="{0426A5A2-973F-499D-AEE9-EFE92C42505A}" srcOrd="0" destOrd="0" parTransId="{BD28B512-0C9F-4593-8202-3096ED9BF916}" sibTransId="{EC13CD97-6D5C-4E54-8A52-12179581C4A8}"/>
    <dgm:cxn modelId="{DCE63AB0-EF96-3348-9C2E-42C56443E249}" type="presParOf" srcId="{A6F2F5B5-18A6-AD46-B4D9-5040355150B1}" destId="{E48DB379-9EB9-6C42-9D1F-824EF3CDBCDE}" srcOrd="0" destOrd="0" presId="urn:microsoft.com/office/officeart/2005/8/layout/list1"/>
    <dgm:cxn modelId="{CD562623-451F-3C4D-A1E8-F3C61F01DADB}" type="presParOf" srcId="{E48DB379-9EB9-6C42-9D1F-824EF3CDBCDE}" destId="{3A065B90-5586-AF4E-8D73-39968E2A2E4C}" srcOrd="0" destOrd="0" presId="urn:microsoft.com/office/officeart/2005/8/layout/list1"/>
    <dgm:cxn modelId="{40817A93-062B-2A46-B64C-488A617BC53B}" type="presParOf" srcId="{E48DB379-9EB9-6C42-9D1F-824EF3CDBCDE}" destId="{BC431C6A-B6D9-DE46-81A2-E8B29FF56D4F}" srcOrd="1" destOrd="0" presId="urn:microsoft.com/office/officeart/2005/8/layout/list1"/>
    <dgm:cxn modelId="{6C407906-BE52-D343-856D-5B87782EDB1B}" type="presParOf" srcId="{A6F2F5B5-18A6-AD46-B4D9-5040355150B1}" destId="{26D73691-5EE7-374E-856D-B2056837AD0E}" srcOrd="1" destOrd="0" presId="urn:microsoft.com/office/officeart/2005/8/layout/list1"/>
    <dgm:cxn modelId="{231023E8-8A56-1F4A-9B86-27084D06BE75}" type="presParOf" srcId="{A6F2F5B5-18A6-AD46-B4D9-5040355150B1}" destId="{903F5967-E3AB-D140-8632-AB2313555ED1}" srcOrd="2" destOrd="0" presId="urn:microsoft.com/office/officeart/2005/8/layout/list1"/>
    <dgm:cxn modelId="{5CAD30AF-9CE3-334E-870C-4507FF889C9B}" type="presParOf" srcId="{A6F2F5B5-18A6-AD46-B4D9-5040355150B1}" destId="{1D426923-91F2-BC4E-96C2-75D6BFDC2E62}" srcOrd="3" destOrd="0" presId="urn:microsoft.com/office/officeart/2005/8/layout/list1"/>
    <dgm:cxn modelId="{ACC1A049-75F7-2D4F-BBC5-ACC57A71890E}" type="presParOf" srcId="{A6F2F5B5-18A6-AD46-B4D9-5040355150B1}" destId="{6C7811D5-F80D-1B4E-893F-072EBA7DDD03}" srcOrd="4" destOrd="0" presId="urn:microsoft.com/office/officeart/2005/8/layout/list1"/>
    <dgm:cxn modelId="{C61620FE-6FC9-0742-A8F4-0D0925C36154}" type="presParOf" srcId="{6C7811D5-F80D-1B4E-893F-072EBA7DDD03}" destId="{A1102E38-DED6-A744-898D-431866CA746E}" srcOrd="0" destOrd="0" presId="urn:microsoft.com/office/officeart/2005/8/layout/list1"/>
    <dgm:cxn modelId="{350A6C45-915D-4942-BBB2-13A330650A5A}" type="presParOf" srcId="{6C7811D5-F80D-1B4E-893F-072EBA7DDD03}" destId="{1F03CA70-B77C-EB49-9BF6-503C4B7873A9}" srcOrd="1" destOrd="0" presId="urn:microsoft.com/office/officeart/2005/8/layout/list1"/>
    <dgm:cxn modelId="{35E68382-12C8-834C-B5BC-6E6C35E6DF28}" type="presParOf" srcId="{A6F2F5B5-18A6-AD46-B4D9-5040355150B1}" destId="{1F34CE06-CEA0-D749-B655-930073A71613}" srcOrd="5" destOrd="0" presId="urn:microsoft.com/office/officeart/2005/8/layout/list1"/>
    <dgm:cxn modelId="{AAF0F243-B2C4-3747-96B2-FAC3A60CF478}" type="presParOf" srcId="{A6F2F5B5-18A6-AD46-B4D9-5040355150B1}" destId="{DA9FC4E4-4A29-BE49-AA74-353DC1867E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FABB-8EA2-45A9-8C31-23B645AA750F}">
      <dsp:nvSpPr>
        <dsp:cNvPr id="0" name=""/>
        <dsp:cNvSpPr/>
      </dsp:nvSpPr>
      <dsp:spPr>
        <a:xfrm>
          <a:off x="0" y="1805"/>
          <a:ext cx="1090612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DE076-B17A-41BA-B1A5-CC35FA56125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57E9A-0492-4195-92EC-7198889711AD}">
      <dsp:nvSpPr>
        <dsp:cNvPr id="0" name=""/>
        <dsp:cNvSpPr/>
      </dsp:nvSpPr>
      <dsp:spPr>
        <a:xfrm>
          <a:off x="1057183" y="1805"/>
          <a:ext cx="984894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Turn your camera on and allow us to see your face just for this activity </a:t>
          </a:r>
          <a:r>
            <a:rPr lang="en-US" sz="2200" kern="1200" dirty="0">
              <a:sym typeface="Wingdings" pitchFamily="2" charset="2"/>
            </a:rPr>
            <a:t></a:t>
          </a:r>
          <a:r>
            <a:rPr lang="en-US" sz="2200" kern="1200" dirty="0"/>
            <a:t> </a:t>
          </a:r>
        </a:p>
      </dsp:txBody>
      <dsp:txXfrm>
        <a:off x="1057183" y="1805"/>
        <a:ext cx="9848941" cy="915310"/>
      </dsp:txXfrm>
    </dsp:sp>
    <dsp:sp modelId="{C3D6855B-8F2E-4AFB-9A87-33F78097B8ED}">
      <dsp:nvSpPr>
        <dsp:cNvPr id="0" name=""/>
        <dsp:cNvSpPr/>
      </dsp:nvSpPr>
      <dsp:spPr>
        <a:xfrm>
          <a:off x="0" y="1145944"/>
          <a:ext cx="1090612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B4829-E8FA-40A0-B444-F1502C670F1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A008E-5011-4EB2-B1CC-4765EDE43D62}">
      <dsp:nvSpPr>
        <dsp:cNvPr id="0" name=""/>
        <dsp:cNvSpPr/>
      </dsp:nvSpPr>
      <dsp:spPr>
        <a:xfrm>
          <a:off x="1057183" y="1145944"/>
          <a:ext cx="984894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Be careful when you walk quickly, try not to run </a:t>
          </a:r>
        </a:p>
      </dsp:txBody>
      <dsp:txXfrm>
        <a:off x="1057183" y="1145944"/>
        <a:ext cx="9848941" cy="915310"/>
      </dsp:txXfrm>
    </dsp:sp>
    <dsp:sp modelId="{8864DCA6-1DFB-4860-ADAD-B83BF9BC753A}">
      <dsp:nvSpPr>
        <dsp:cNvPr id="0" name=""/>
        <dsp:cNvSpPr/>
      </dsp:nvSpPr>
      <dsp:spPr>
        <a:xfrm>
          <a:off x="0" y="2290082"/>
          <a:ext cx="1090612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FC022-A964-45C0-A22B-AA097448884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22A5E-32A0-44C4-93A7-1BCE7829B93E}">
      <dsp:nvSpPr>
        <dsp:cNvPr id="0" name=""/>
        <dsp:cNvSpPr/>
      </dsp:nvSpPr>
      <dsp:spPr>
        <a:xfrm>
          <a:off x="1057183" y="2290082"/>
          <a:ext cx="984894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Find the object as quickly as possible, come back to your screen and shout Bingo</a:t>
          </a:r>
        </a:p>
      </dsp:txBody>
      <dsp:txXfrm>
        <a:off x="1057183" y="2290082"/>
        <a:ext cx="9848941" cy="915310"/>
      </dsp:txXfrm>
    </dsp:sp>
    <dsp:sp modelId="{082DC59C-97C3-4E4C-A43B-80F52A984FEC}">
      <dsp:nvSpPr>
        <dsp:cNvPr id="0" name=""/>
        <dsp:cNvSpPr/>
      </dsp:nvSpPr>
      <dsp:spPr>
        <a:xfrm>
          <a:off x="0" y="3434221"/>
          <a:ext cx="1090612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42530-3F04-44C6-9979-9FF23E083C0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618CF-DE2F-41CA-ADE1-6A9ED23D2E43}">
      <dsp:nvSpPr>
        <dsp:cNvPr id="0" name=""/>
        <dsp:cNvSpPr/>
      </dsp:nvSpPr>
      <dsp:spPr>
        <a:xfrm>
          <a:off x="1057183" y="3434221"/>
          <a:ext cx="984894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The first two students find all the objects, they will get a prize</a:t>
          </a:r>
        </a:p>
      </dsp:txBody>
      <dsp:txXfrm>
        <a:off x="1057183" y="3434221"/>
        <a:ext cx="9848941"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893C5-80C7-4143-9CCB-B0013B8A259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FDC6A-D4AD-4D4F-87CE-0463EB550A5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I have cities, but no houses. I have forests, but no trees. I have water, but no fish. What am I? </a:t>
          </a:r>
          <a:endParaRPr lang="en-US" sz="2700" kern="1200" dirty="0"/>
        </a:p>
      </dsp:txBody>
      <dsp:txXfrm>
        <a:off x="0" y="0"/>
        <a:ext cx="6900512" cy="1384035"/>
      </dsp:txXfrm>
    </dsp:sp>
    <dsp:sp modelId="{22E1ED25-AA39-E148-84D7-530CCD46FF3C}">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2028D-9D67-1148-AD1C-749B8467077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What can you catch</a:t>
          </a:r>
          <a:r>
            <a:rPr lang="en-US" altLang="zh-CN" sz="2700" kern="1200" dirty="0"/>
            <a:t>,</a:t>
          </a:r>
          <a:r>
            <a:rPr lang="en-US" sz="2700" kern="1200" dirty="0"/>
            <a:t> but not throw? </a:t>
          </a:r>
        </a:p>
      </dsp:txBody>
      <dsp:txXfrm>
        <a:off x="0" y="1384035"/>
        <a:ext cx="6900512" cy="1384035"/>
      </dsp:txXfrm>
    </dsp:sp>
    <dsp:sp modelId="{1D02FAC3-F45A-BD40-97F6-8AC2CC3F42C7}">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BD15F-D189-064D-AC32-D0E1DBFEC6E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Two in a corner, one in a room, zero in a house, but one in a shelter. What am I?</a:t>
          </a:r>
          <a:endParaRPr lang="en-US" sz="2700" kern="1200" dirty="0"/>
        </a:p>
      </dsp:txBody>
      <dsp:txXfrm>
        <a:off x="0" y="2768070"/>
        <a:ext cx="6900512" cy="1384035"/>
      </dsp:txXfrm>
    </dsp:sp>
    <dsp:sp modelId="{9E65E38C-8E9B-4846-BED3-DEF46DD3AA9B}">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5232E-04D9-FB45-9D65-6B337BA0E9E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No matter how little or how much you use me, you change me every month. What am I?</a:t>
          </a:r>
          <a:endParaRPr lang="en-US" sz="2700" kern="1200" dirty="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C541-778D-4F13-B908-38E7921DD0A7}">
      <dsp:nvSpPr>
        <dsp:cNvPr id="0" name=""/>
        <dsp:cNvSpPr/>
      </dsp:nvSpPr>
      <dsp:spPr>
        <a:xfrm>
          <a:off x="1544217" y="138365"/>
          <a:ext cx="1407162" cy="14071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FA150-E5FA-4430-8470-544E53EF34F4}">
      <dsp:nvSpPr>
        <dsp:cNvPr id="0" name=""/>
        <dsp:cNvSpPr/>
      </dsp:nvSpPr>
      <dsp:spPr>
        <a:xfrm>
          <a:off x="1844104" y="438252"/>
          <a:ext cx="807388" cy="807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A13CB-3869-4071-BDDD-8993431E8718}">
      <dsp:nvSpPr>
        <dsp:cNvPr id="0" name=""/>
        <dsp:cNvSpPr/>
      </dsp:nvSpPr>
      <dsp:spPr>
        <a:xfrm>
          <a:off x="1094386" y="1983823"/>
          <a:ext cx="2306823" cy="93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t>Have a warmer </a:t>
          </a:r>
        </a:p>
        <a:p>
          <a:pPr marL="0" lvl="0" indent="0" algn="ctr" defTabSz="1066800">
            <a:lnSpc>
              <a:spcPct val="100000"/>
            </a:lnSpc>
            <a:spcBef>
              <a:spcPct val="0"/>
            </a:spcBef>
            <a:spcAft>
              <a:spcPct val="35000"/>
            </a:spcAft>
            <a:buNone/>
            <a:defRPr cap="all"/>
          </a:pPr>
          <a:r>
            <a:rPr lang="en-US" sz="2400" kern="1200" cap="none" dirty="0"/>
            <a:t>&amp; cooler</a:t>
          </a:r>
        </a:p>
      </dsp:txBody>
      <dsp:txXfrm>
        <a:off x="1094386" y="1983823"/>
        <a:ext cx="2306823" cy="930629"/>
      </dsp:txXfrm>
    </dsp:sp>
    <dsp:sp modelId="{28A65627-7FD7-4326-8A0E-42440FDD8869}">
      <dsp:nvSpPr>
        <dsp:cNvPr id="0" name=""/>
        <dsp:cNvSpPr/>
      </dsp:nvSpPr>
      <dsp:spPr>
        <a:xfrm>
          <a:off x="4254734" y="138365"/>
          <a:ext cx="1407162" cy="14071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7780D-395B-4F5B-B449-14D011EB0524}">
      <dsp:nvSpPr>
        <dsp:cNvPr id="0" name=""/>
        <dsp:cNvSpPr/>
      </dsp:nvSpPr>
      <dsp:spPr>
        <a:xfrm>
          <a:off x="4554621" y="438252"/>
          <a:ext cx="807388" cy="807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AC0153-2805-40F4-80F5-7A5949829340}">
      <dsp:nvSpPr>
        <dsp:cNvPr id="0" name=""/>
        <dsp:cNvSpPr/>
      </dsp:nvSpPr>
      <dsp:spPr>
        <a:xfrm>
          <a:off x="3804904" y="1983823"/>
          <a:ext cx="2306823" cy="93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t>Explore the teaching of reading together: walk the walk</a:t>
          </a:r>
        </a:p>
      </dsp:txBody>
      <dsp:txXfrm>
        <a:off x="3804904" y="1983823"/>
        <a:ext cx="2306823" cy="930629"/>
      </dsp:txXfrm>
    </dsp:sp>
    <dsp:sp modelId="{3AEF51DA-9B22-4562-B919-DCD1316FBBCB}">
      <dsp:nvSpPr>
        <dsp:cNvPr id="0" name=""/>
        <dsp:cNvSpPr/>
      </dsp:nvSpPr>
      <dsp:spPr>
        <a:xfrm>
          <a:off x="1544217" y="3491159"/>
          <a:ext cx="1407162" cy="14071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830B5-B83F-4AAC-9E65-0D1831E538B9}">
      <dsp:nvSpPr>
        <dsp:cNvPr id="0" name=""/>
        <dsp:cNvSpPr/>
      </dsp:nvSpPr>
      <dsp:spPr>
        <a:xfrm>
          <a:off x="1844104" y="3791046"/>
          <a:ext cx="807388" cy="807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0DBDF8-27D8-4634-8356-7FEF6CCC2D58}">
      <dsp:nvSpPr>
        <dsp:cNvPr id="0" name=""/>
        <dsp:cNvSpPr/>
      </dsp:nvSpPr>
      <dsp:spPr>
        <a:xfrm>
          <a:off x="1094386" y="5336617"/>
          <a:ext cx="2306823" cy="93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t>Reflect &amp; </a:t>
          </a:r>
          <a:r>
            <a:rPr lang="en-US" sz="2400" kern="1200" cap="none" dirty="0" err="1"/>
            <a:t>analyse</a:t>
          </a:r>
          <a:r>
            <a:rPr lang="en-US" sz="2400" kern="1200" cap="none" dirty="0"/>
            <a:t> </a:t>
          </a:r>
        </a:p>
      </dsp:txBody>
      <dsp:txXfrm>
        <a:off x="1094386" y="5336617"/>
        <a:ext cx="2306823" cy="930629"/>
      </dsp:txXfrm>
    </dsp:sp>
    <dsp:sp modelId="{E1EE08A5-44C2-497C-A15B-BCD1FAA31EA5}">
      <dsp:nvSpPr>
        <dsp:cNvPr id="0" name=""/>
        <dsp:cNvSpPr/>
      </dsp:nvSpPr>
      <dsp:spPr>
        <a:xfrm>
          <a:off x="4254734" y="3491159"/>
          <a:ext cx="1407162" cy="140716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614AD-ED8C-4886-94F4-1BC2D03AE15C}">
      <dsp:nvSpPr>
        <dsp:cNvPr id="0" name=""/>
        <dsp:cNvSpPr/>
      </dsp:nvSpPr>
      <dsp:spPr>
        <a:xfrm>
          <a:off x="4554621" y="3791046"/>
          <a:ext cx="807388" cy="807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DC482-556E-47AC-90D0-C2B6CD19572E}">
      <dsp:nvSpPr>
        <dsp:cNvPr id="0" name=""/>
        <dsp:cNvSpPr/>
      </dsp:nvSpPr>
      <dsp:spPr>
        <a:xfrm>
          <a:off x="3804904" y="5336617"/>
          <a:ext cx="2306823" cy="93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t>Your takeaway </a:t>
          </a:r>
        </a:p>
      </dsp:txBody>
      <dsp:txXfrm>
        <a:off x="3804904" y="5336617"/>
        <a:ext cx="2306823" cy="930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BD9F6-0ADD-0C4D-8541-F324CDC54A6C}">
      <dsp:nvSpPr>
        <dsp:cNvPr id="0" name=""/>
        <dsp:cNvSpPr/>
      </dsp:nvSpPr>
      <dsp:spPr>
        <a:xfrm>
          <a:off x="1718" y="467396"/>
          <a:ext cx="1363213" cy="190849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1" tIns="330200" rIns="106281" bIns="330200" numCol="1" spcCol="1270" anchor="t" anchorCtr="0">
          <a:noAutofit/>
        </a:bodyPr>
        <a:lstStyle/>
        <a:p>
          <a:pPr marL="0" lvl="0" indent="0" algn="l" defTabSz="577850">
            <a:lnSpc>
              <a:spcPct val="90000"/>
            </a:lnSpc>
            <a:spcBef>
              <a:spcPct val="0"/>
            </a:spcBef>
            <a:spcAft>
              <a:spcPct val="35000"/>
            </a:spcAft>
            <a:buNone/>
            <a:defRPr cap="all"/>
          </a:pPr>
          <a:r>
            <a:rPr lang="en-US" sz="1300" kern="1200" cap="none"/>
            <a:t>Be here and stay focused </a:t>
          </a:r>
        </a:p>
      </dsp:txBody>
      <dsp:txXfrm>
        <a:off x="1718" y="1192625"/>
        <a:ext cx="1363213" cy="1145099"/>
      </dsp:txXfrm>
    </dsp:sp>
    <dsp:sp modelId="{A849D968-8B15-C844-8AEA-B8189DED56A7}">
      <dsp:nvSpPr>
        <dsp:cNvPr id="0" name=""/>
        <dsp:cNvSpPr/>
      </dsp:nvSpPr>
      <dsp:spPr>
        <a:xfrm>
          <a:off x="397050" y="658246"/>
          <a:ext cx="572549" cy="57254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638" tIns="12700" rIns="44638" bIns="12700"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480898" y="742094"/>
        <a:ext cx="404853" cy="404853"/>
      </dsp:txXfrm>
    </dsp:sp>
    <dsp:sp modelId="{8EF63151-A505-5442-993A-0BAFC82D8DD8}">
      <dsp:nvSpPr>
        <dsp:cNvPr id="0" name=""/>
        <dsp:cNvSpPr/>
      </dsp:nvSpPr>
      <dsp:spPr>
        <a:xfrm>
          <a:off x="1718" y="2375822"/>
          <a:ext cx="1363213"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000E5D0-87F0-814F-8D77-665A27CB606D}">
      <dsp:nvSpPr>
        <dsp:cNvPr id="0" name=""/>
        <dsp:cNvSpPr/>
      </dsp:nvSpPr>
      <dsp:spPr>
        <a:xfrm>
          <a:off x="1501253" y="467396"/>
          <a:ext cx="1363213" cy="190849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1" tIns="330200" rIns="106281" bIns="330200" numCol="1" spcCol="1270" anchor="t" anchorCtr="0">
          <a:noAutofit/>
        </a:bodyPr>
        <a:lstStyle/>
        <a:p>
          <a:pPr marL="0" lvl="0" indent="0" algn="l" defTabSz="577850">
            <a:lnSpc>
              <a:spcPct val="90000"/>
            </a:lnSpc>
            <a:spcBef>
              <a:spcPct val="0"/>
            </a:spcBef>
            <a:spcAft>
              <a:spcPct val="35000"/>
            </a:spcAft>
            <a:buNone/>
            <a:defRPr cap="all"/>
          </a:pPr>
          <a:r>
            <a:rPr lang="en-US" sz="1300" kern="1200" cap="none"/>
            <a:t>Take notes </a:t>
          </a:r>
        </a:p>
      </dsp:txBody>
      <dsp:txXfrm>
        <a:off x="1501253" y="1192625"/>
        <a:ext cx="1363213" cy="1145099"/>
      </dsp:txXfrm>
    </dsp:sp>
    <dsp:sp modelId="{EAFADAA5-FF81-E449-8F0A-8123D3F6DD56}">
      <dsp:nvSpPr>
        <dsp:cNvPr id="0" name=""/>
        <dsp:cNvSpPr/>
      </dsp:nvSpPr>
      <dsp:spPr>
        <a:xfrm>
          <a:off x="1896584" y="658246"/>
          <a:ext cx="572549" cy="57254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638" tIns="12700" rIns="44638" bIns="12700"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1980432" y="742094"/>
        <a:ext cx="404853" cy="404853"/>
      </dsp:txXfrm>
    </dsp:sp>
    <dsp:sp modelId="{791F300E-3718-2546-B4A1-B0050B5A6FDE}">
      <dsp:nvSpPr>
        <dsp:cNvPr id="0" name=""/>
        <dsp:cNvSpPr/>
      </dsp:nvSpPr>
      <dsp:spPr>
        <a:xfrm>
          <a:off x="1501253" y="2375822"/>
          <a:ext cx="1363213"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13173E1-81E2-5447-A877-6C605F3F22BF}">
      <dsp:nvSpPr>
        <dsp:cNvPr id="0" name=""/>
        <dsp:cNvSpPr/>
      </dsp:nvSpPr>
      <dsp:spPr>
        <a:xfrm>
          <a:off x="3000787" y="467396"/>
          <a:ext cx="1363213" cy="190849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1" tIns="330200" rIns="106281" bIns="330200" numCol="1" spcCol="1270" anchor="t" anchorCtr="0">
          <a:noAutofit/>
        </a:bodyPr>
        <a:lstStyle/>
        <a:p>
          <a:pPr marL="0" lvl="0" indent="0" algn="l" defTabSz="577850">
            <a:lnSpc>
              <a:spcPct val="90000"/>
            </a:lnSpc>
            <a:spcBef>
              <a:spcPct val="0"/>
            </a:spcBef>
            <a:spcAft>
              <a:spcPct val="35000"/>
            </a:spcAft>
            <a:buNone/>
            <a:defRPr cap="all"/>
          </a:pPr>
          <a:r>
            <a:rPr lang="en-US" sz="1300" kern="1200" cap="none" dirty="0"/>
            <a:t>Be active: think, share &amp; learn</a:t>
          </a:r>
        </a:p>
      </dsp:txBody>
      <dsp:txXfrm>
        <a:off x="3000787" y="1192625"/>
        <a:ext cx="1363213" cy="1145099"/>
      </dsp:txXfrm>
    </dsp:sp>
    <dsp:sp modelId="{7618EE08-1B35-B947-91B7-052B5EE60E68}">
      <dsp:nvSpPr>
        <dsp:cNvPr id="0" name=""/>
        <dsp:cNvSpPr/>
      </dsp:nvSpPr>
      <dsp:spPr>
        <a:xfrm>
          <a:off x="3396119" y="658246"/>
          <a:ext cx="572549" cy="57254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638" tIns="12700" rIns="44638" bIns="12700" numCol="1" spcCol="1270" anchor="ctr" anchorCtr="0">
          <a:noAutofit/>
        </a:bodyPr>
        <a:lstStyle/>
        <a:p>
          <a:pPr marL="0" lvl="0" indent="0" algn="ctr" defTabSz="1200150">
            <a:lnSpc>
              <a:spcPct val="90000"/>
            </a:lnSpc>
            <a:spcBef>
              <a:spcPct val="0"/>
            </a:spcBef>
            <a:spcAft>
              <a:spcPct val="35000"/>
            </a:spcAft>
            <a:buNone/>
          </a:pPr>
          <a:r>
            <a:rPr lang="en-US" sz="2700" kern="1200"/>
            <a:t>3</a:t>
          </a:r>
        </a:p>
      </dsp:txBody>
      <dsp:txXfrm>
        <a:off x="3479967" y="742094"/>
        <a:ext cx="404853" cy="404853"/>
      </dsp:txXfrm>
    </dsp:sp>
    <dsp:sp modelId="{BAC55CC7-7E25-EE4F-89B5-069A7EA63FB8}">
      <dsp:nvSpPr>
        <dsp:cNvPr id="0" name=""/>
        <dsp:cNvSpPr/>
      </dsp:nvSpPr>
      <dsp:spPr>
        <a:xfrm>
          <a:off x="3000787" y="2375822"/>
          <a:ext cx="136321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13D74A-6781-0B46-849C-9DEE9F881AE8}">
      <dsp:nvSpPr>
        <dsp:cNvPr id="0" name=""/>
        <dsp:cNvSpPr/>
      </dsp:nvSpPr>
      <dsp:spPr>
        <a:xfrm>
          <a:off x="4500322" y="467396"/>
          <a:ext cx="1363213" cy="190849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1" tIns="330200" rIns="106281" bIns="330200" numCol="1" spcCol="1270" anchor="t" anchorCtr="0">
          <a:noAutofit/>
        </a:bodyPr>
        <a:lstStyle/>
        <a:p>
          <a:pPr marL="0" lvl="0" indent="0" algn="l" defTabSz="577850">
            <a:lnSpc>
              <a:spcPct val="90000"/>
            </a:lnSpc>
            <a:spcBef>
              <a:spcPct val="0"/>
            </a:spcBef>
            <a:spcAft>
              <a:spcPct val="35000"/>
            </a:spcAft>
            <a:buNone/>
            <a:defRPr cap="all"/>
          </a:pPr>
          <a:r>
            <a:rPr lang="en-US" sz="1300" kern="1200" cap="none" dirty="0"/>
            <a:t>Have some fun </a:t>
          </a:r>
        </a:p>
      </dsp:txBody>
      <dsp:txXfrm>
        <a:off x="4500322" y="1192625"/>
        <a:ext cx="1363213" cy="1145099"/>
      </dsp:txXfrm>
    </dsp:sp>
    <dsp:sp modelId="{FC9DD673-5C12-7C4C-A811-1D83C75CADA0}">
      <dsp:nvSpPr>
        <dsp:cNvPr id="0" name=""/>
        <dsp:cNvSpPr/>
      </dsp:nvSpPr>
      <dsp:spPr>
        <a:xfrm>
          <a:off x="4895654" y="658246"/>
          <a:ext cx="572549" cy="5725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638" tIns="12700" rIns="44638" bIns="12700" numCol="1" spcCol="1270" anchor="ctr" anchorCtr="0">
          <a:noAutofit/>
        </a:bodyPr>
        <a:lstStyle/>
        <a:p>
          <a:pPr marL="0" lvl="0" indent="0" algn="ctr" defTabSz="1200150">
            <a:lnSpc>
              <a:spcPct val="90000"/>
            </a:lnSpc>
            <a:spcBef>
              <a:spcPct val="0"/>
            </a:spcBef>
            <a:spcAft>
              <a:spcPct val="35000"/>
            </a:spcAft>
            <a:buNone/>
          </a:pPr>
          <a:r>
            <a:rPr lang="en-US" sz="2700" kern="1200"/>
            <a:t>4</a:t>
          </a:r>
        </a:p>
      </dsp:txBody>
      <dsp:txXfrm>
        <a:off x="4979502" y="742094"/>
        <a:ext cx="404853" cy="404853"/>
      </dsp:txXfrm>
    </dsp:sp>
    <dsp:sp modelId="{A981D8E4-3482-254C-836C-301380FAF70B}">
      <dsp:nvSpPr>
        <dsp:cNvPr id="0" name=""/>
        <dsp:cNvSpPr/>
      </dsp:nvSpPr>
      <dsp:spPr>
        <a:xfrm>
          <a:off x="4500322" y="2375822"/>
          <a:ext cx="1363213" cy="7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593BC-6AA8-4D65-AE8C-5A9BAE27D60C}">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5F927-2182-4174-B307-9857FDAAD82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F2F238-0F51-4FBE-8406-75191A1DF560}">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b="1" kern="1200" cap="none"/>
            <a:t>Your pen</a:t>
          </a:r>
          <a:r>
            <a:rPr lang="en-GB" sz="2500" b="1" kern="1200" cap="none"/>
            <a:t>(s)</a:t>
          </a:r>
          <a:r>
            <a:rPr lang="en-US" sz="2500" b="1" kern="1200" cap="none"/>
            <a:t>, notebook and earphones </a:t>
          </a:r>
        </a:p>
      </dsp:txBody>
      <dsp:txXfrm>
        <a:off x="1816103" y="671"/>
        <a:ext cx="4447536" cy="1572384"/>
      </dsp:txXfrm>
    </dsp:sp>
    <dsp:sp modelId="{E72C1429-5A45-4B7D-AF50-744FF2E246A5}">
      <dsp:nvSpPr>
        <dsp:cNvPr id="0" name=""/>
        <dsp:cNvSpPr/>
      </dsp:nvSpPr>
      <dsp:spPr>
        <a:xfrm>
          <a:off x="0" y="1966151"/>
          <a:ext cx="6263640" cy="15723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EA307-E9C4-4CB3-BD88-043FA1C375E9}">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F74F52-B336-4859-8C8B-55EC7EC9FE13}">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b="1" kern="1200" cap="none" dirty="0"/>
            <a:t>Some</a:t>
          </a:r>
          <a:r>
            <a:rPr lang="zh-CN" sz="2500" b="1" kern="1200" cap="none" dirty="0"/>
            <a:t> </a:t>
          </a:r>
          <a:r>
            <a:rPr lang="en-US" sz="2500" b="1" kern="1200" cap="none" dirty="0"/>
            <a:t>water &amp; snacks</a:t>
          </a:r>
          <a:r>
            <a:rPr lang="zh-CN" sz="2500" b="1" kern="1200" cap="none" dirty="0"/>
            <a:t> </a:t>
          </a:r>
          <a:endParaRPr lang="en-US" sz="2500" b="1" kern="1200" cap="none" dirty="0"/>
        </a:p>
      </dsp:txBody>
      <dsp:txXfrm>
        <a:off x="1816103" y="1966151"/>
        <a:ext cx="4447536" cy="1572384"/>
      </dsp:txXfrm>
    </dsp:sp>
    <dsp:sp modelId="{8C0D1106-7166-48B2-B549-C33C8B0717C3}">
      <dsp:nvSpPr>
        <dsp:cNvPr id="0" name=""/>
        <dsp:cNvSpPr/>
      </dsp:nvSpPr>
      <dsp:spPr>
        <a:xfrm>
          <a:off x="0" y="3931632"/>
          <a:ext cx="6263640" cy="15723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2BA72-75F4-4155-8710-A1CAF48222FF}">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CF364-5070-4D33-AFE0-8543F7031FE9}">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b="1" kern="1200" dirty="0"/>
            <a:t>A </a:t>
          </a:r>
          <a:r>
            <a:rPr lang="en-US" sz="2500" b="1" kern="1200" cap="none" dirty="0"/>
            <a:t>good</a:t>
          </a:r>
          <a:r>
            <a:rPr lang="zh-CN" sz="2500" b="1" kern="1200" cap="none" dirty="0"/>
            <a:t> </a:t>
          </a:r>
          <a:r>
            <a:rPr lang="en-US" sz="2500" b="1" kern="1200" cap="none" dirty="0"/>
            <a:t>mood</a:t>
          </a:r>
          <a:endParaRPr lang="en-US" sz="2500" b="1" kern="1200" dirty="0"/>
        </a:p>
      </dsp:txBody>
      <dsp:txXfrm>
        <a:off x="1816103" y="3931632"/>
        <a:ext cx="4447536" cy="1572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D5453-6B1C-0F45-83B4-777AECFE76CE}">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E72E1-7D83-A843-931E-A2FC914E22E6}">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Apart from answering questions (including open-ended questions and multiple-choice questions, true or false statements, what other activities can we do to help ss really take in their reading)</a:t>
          </a:r>
        </a:p>
      </dsp:txBody>
      <dsp:txXfrm>
        <a:off x="696297" y="538547"/>
        <a:ext cx="4171627" cy="2590157"/>
      </dsp:txXfrm>
    </dsp:sp>
    <dsp:sp modelId="{C1198077-59C8-3B46-BA5B-84780956CF3A}">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46416-D384-774D-86CB-9005FDDFEA45}">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Please share your brilliant practice in the chat box! </a:t>
          </a:r>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5967-E3AB-D140-8632-AB2313555ED1}">
      <dsp:nvSpPr>
        <dsp:cNvPr id="0" name=""/>
        <dsp:cNvSpPr/>
      </dsp:nvSpPr>
      <dsp:spPr>
        <a:xfrm>
          <a:off x="0" y="862199"/>
          <a:ext cx="4849708" cy="957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31C6A-B6D9-DE46-81A2-E8B29FF56D4F}">
      <dsp:nvSpPr>
        <dsp:cNvPr id="0" name=""/>
        <dsp:cNvSpPr/>
      </dsp:nvSpPr>
      <dsp:spPr>
        <a:xfrm>
          <a:off x="242485" y="301319"/>
          <a:ext cx="3394795" cy="1121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lvl="0" indent="0" algn="l" defTabSz="1689100">
            <a:lnSpc>
              <a:spcPct val="90000"/>
            </a:lnSpc>
            <a:spcBef>
              <a:spcPct val="0"/>
            </a:spcBef>
            <a:spcAft>
              <a:spcPct val="35000"/>
            </a:spcAft>
            <a:buNone/>
          </a:pPr>
          <a:r>
            <a:rPr lang="en-US" sz="3800" kern="1200"/>
            <a:t>Any questions? </a:t>
          </a:r>
        </a:p>
      </dsp:txBody>
      <dsp:txXfrm>
        <a:off x="297245" y="356079"/>
        <a:ext cx="3285275" cy="1012240"/>
      </dsp:txXfrm>
    </dsp:sp>
    <dsp:sp modelId="{DA9FC4E4-4A29-BE49-AA74-353DC1867EC5}">
      <dsp:nvSpPr>
        <dsp:cNvPr id="0" name=""/>
        <dsp:cNvSpPr/>
      </dsp:nvSpPr>
      <dsp:spPr>
        <a:xfrm>
          <a:off x="0" y="2585880"/>
          <a:ext cx="4849708" cy="957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03CA70-B77C-EB49-9BF6-503C4B7873A9}">
      <dsp:nvSpPr>
        <dsp:cNvPr id="0" name=""/>
        <dsp:cNvSpPr/>
      </dsp:nvSpPr>
      <dsp:spPr>
        <a:xfrm>
          <a:off x="242485" y="2024999"/>
          <a:ext cx="3394795" cy="1121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lvl="0" indent="0" algn="l" defTabSz="1689100">
            <a:lnSpc>
              <a:spcPct val="90000"/>
            </a:lnSpc>
            <a:spcBef>
              <a:spcPct val="0"/>
            </a:spcBef>
            <a:spcAft>
              <a:spcPct val="35000"/>
            </a:spcAft>
            <a:buNone/>
          </a:pPr>
          <a:r>
            <a:rPr lang="en-US" sz="3800" kern="1200"/>
            <a:t>Bye for now! </a:t>
          </a:r>
        </a:p>
      </dsp:txBody>
      <dsp:txXfrm>
        <a:off x="297245" y="2079759"/>
        <a:ext cx="3285275" cy="10122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806F-F188-87C9-E1F3-C86FB77E21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41691E-AE6C-74F8-F911-F52748B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5D86208-F475-C77E-3C29-F72FD00F009D}"/>
              </a:ext>
            </a:extLst>
          </p:cNvPr>
          <p:cNvSpPr>
            <a:spLocks noGrp="1"/>
          </p:cNvSpPr>
          <p:nvPr>
            <p:ph type="dt" sz="half" idx="10"/>
          </p:nvPr>
        </p:nvSpPr>
        <p:spPr/>
        <p:txBody>
          <a:bodyPr/>
          <a:lstStyle/>
          <a:p>
            <a:fld id="{6AD6EE87-EBD5-4F12-A48A-63ACA297AC8F}" type="datetimeFigureOut">
              <a:rPr lang="en-US" smtClean="0"/>
              <a:t>1/30/2023</a:t>
            </a:fld>
            <a:endParaRPr lang="en-US" dirty="0"/>
          </a:p>
        </p:txBody>
      </p:sp>
      <p:sp>
        <p:nvSpPr>
          <p:cNvPr id="5" name="Footer Placeholder 4">
            <a:extLst>
              <a:ext uri="{FF2B5EF4-FFF2-40B4-BE49-F238E27FC236}">
                <a16:creationId xmlns:a16="http://schemas.microsoft.com/office/drawing/2014/main" id="{76E2DF1F-A942-6213-D91B-BA89A51C91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79B1B-43EC-3B20-B70E-2D9526975A6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332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6A27-7C88-FE3B-D309-EFEADA24D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C7F35D-37EA-0F62-0787-31D4052FD0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AE4EAB-346C-ACD0-8B9D-9A36E1C7A715}"/>
              </a:ext>
            </a:extLst>
          </p:cNvPr>
          <p:cNvSpPr>
            <a:spLocks noGrp="1"/>
          </p:cNvSpPr>
          <p:nvPr>
            <p:ph type="dt" sz="half" idx="10"/>
          </p:nvPr>
        </p:nvSpPr>
        <p:spPr/>
        <p:txBody>
          <a:bodyPr/>
          <a:lstStyle/>
          <a:p>
            <a:fld id="{4CD73815-2707-4475-8F1A-B873CB631BB4}" type="datetimeFigureOut">
              <a:rPr lang="en-US" smtClean="0"/>
              <a:t>1/30/2023</a:t>
            </a:fld>
            <a:endParaRPr lang="en-US" dirty="0"/>
          </a:p>
        </p:txBody>
      </p:sp>
      <p:sp>
        <p:nvSpPr>
          <p:cNvPr id="5" name="Footer Placeholder 4">
            <a:extLst>
              <a:ext uri="{FF2B5EF4-FFF2-40B4-BE49-F238E27FC236}">
                <a16:creationId xmlns:a16="http://schemas.microsoft.com/office/drawing/2014/main" id="{7DA2CBC8-5FF1-A41A-9BE6-3875A88DAA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361133-C34B-ED1F-92E0-EAC87750FF3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1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BB883-F214-BC02-EE02-58213F7AEE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4C9D19-AA24-84E0-BC66-315915E0D2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11F34-FA28-BF21-5FEA-8911F39D9CB5}"/>
              </a:ext>
            </a:extLst>
          </p:cNvPr>
          <p:cNvSpPr>
            <a:spLocks noGrp="1"/>
          </p:cNvSpPr>
          <p:nvPr>
            <p:ph type="dt" sz="half" idx="10"/>
          </p:nvPr>
        </p:nvSpPr>
        <p:spPr/>
        <p:txBody>
          <a:bodyPr/>
          <a:lstStyle/>
          <a:p>
            <a:fld id="{2A4AFB99-0EAB-4182-AFF8-E214C82A68F6}" type="datetimeFigureOut">
              <a:rPr lang="en-US" smtClean="0"/>
              <a:t>1/30/2023</a:t>
            </a:fld>
            <a:endParaRPr lang="en-US" dirty="0"/>
          </a:p>
        </p:txBody>
      </p:sp>
      <p:sp>
        <p:nvSpPr>
          <p:cNvPr id="5" name="Footer Placeholder 4">
            <a:extLst>
              <a:ext uri="{FF2B5EF4-FFF2-40B4-BE49-F238E27FC236}">
                <a16:creationId xmlns:a16="http://schemas.microsoft.com/office/drawing/2014/main" id="{C4204F4C-E633-360D-1651-54E6CC87F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74C1-51B2-E59B-15A1-98B46EB494F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656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5A57-CBC7-8B59-00D2-7EC2793727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94065D-64B7-857C-32EB-E7A34773F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C1E957-9978-BC41-5636-03B6D486A95F}"/>
              </a:ext>
            </a:extLst>
          </p:cNvPr>
          <p:cNvSpPr>
            <a:spLocks noGrp="1"/>
          </p:cNvSpPr>
          <p:nvPr>
            <p:ph type="dt" sz="half" idx="10"/>
          </p:nvPr>
        </p:nvSpPr>
        <p:spPr/>
        <p:txBody>
          <a:bodyPr/>
          <a:lstStyle/>
          <a:p>
            <a:fld id="{A5D3794B-289A-4A80-97D7-111025398D45}" type="datetimeFigureOut">
              <a:rPr lang="en-US" smtClean="0"/>
              <a:t>1/30/2023</a:t>
            </a:fld>
            <a:endParaRPr lang="en-US" dirty="0"/>
          </a:p>
        </p:txBody>
      </p:sp>
      <p:sp>
        <p:nvSpPr>
          <p:cNvPr id="5" name="Footer Placeholder 4">
            <a:extLst>
              <a:ext uri="{FF2B5EF4-FFF2-40B4-BE49-F238E27FC236}">
                <a16:creationId xmlns:a16="http://schemas.microsoft.com/office/drawing/2014/main" id="{94ACE1BE-CAB6-D47D-90FA-3160987E0B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552AED-1570-03CE-DC3D-C182CA746D4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970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7797-6B8C-AA0B-35C2-038B330C3E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A01646-0E86-8DC9-0E41-165093105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66968E-7715-7575-901D-CFDDC471D8E9}"/>
              </a:ext>
            </a:extLst>
          </p:cNvPr>
          <p:cNvSpPr>
            <a:spLocks noGrp="1"/>
          </p:cNvSpPr>
          <p:nvPr>
            <p:ph type="dt" sz="half" idx="10"/>
          </p:nvPr>
        </p:nvSpPr>
        <p:spPr/>
        <p:txBody>
          <a:bodyPr/>
          <a:lstStyle/>
          <a:p>
            <a:fld id="{5A61015F-7CC6-4D0A-9D87-873EA4C304CC}" type="datetimeFigureOut">
              <a:rPr lang="en-US" smtClean="0"/>
              <a:t>1/30/2023</a:t>
            </a:fld>
            <a:endParaRPr lang="en-US" dirty="0"/>
          </a:p>
        </p:txBody>
      </p:sp>
      <p:sp>
        <p:nvSpPr>
          <p:cNvPr id="5" name="Footer Placeholder 4">
            <a:extLst>
              <a:ext uri="{FF2B5EF4-FFF2-40B4-BE49-F238E27FC236}">
                <a16:creationId xmlns:a16="http://schemas.microsoft.com/office/drawing/2014/main" id="{FF2813E2-301D-B0B4-622B-C597A44232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28670-13EC-3020-B860-2C8687B544E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415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6ACC-51FC-ED66-160F-B8550F7B02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0CE2E-A04A-C98B-8ECC-77193AE048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6F1E33-F797-E163-EF0D-7AEE2A166E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7E6589-E666-34CA-E0F2-49D84A1964DF}"/>
              </a:ext>
            </a:extLst>
          </p:cNvPr>
          <p:cNvSpPr>
            <a:spLocks noGrp="1"/>
          </p:cNvSpPr>
          <p:nvPr>
            <p:ph type="dt" sz="half" idx="10"/>
          </p:nvPr>
        </p:nvSpPr>
        <p:spPr/>
        <p:txBody>
          <a:bodyPr/>
          <a:lstStyle/>
          <a:p>
            <a:fld id="{93C6A301-0538-44EC-B09D-202E1042A48B}" type="datetimeFigureOut">
              <a:rPr lang="en-US" smtClean="0"/>
              <a:t>1/30/2023</a:t>
            </a:fld>
            <a:endParaRPr lang="en-US" dirty="0"/>
          </a:p>
        </p:txBody>
      </p:sp>
      <p:sp>
        <p:nvSpPr>
          <p:cNvPr id="6" name="Footer Placeholder 5">
            <a:extLst>
              <a:ext uri="{FF2B5EF4-FFF2-40B4-BE49-F238E27FC236}">
                <a16:creationId xmlns:a16="http://schemas.microsoft.com/office/drawing/2014/main" id="{85314845-C8C9-B83B-8869-A1257F447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085937-BD92-8593-E257-6C24377A8E6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37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270B-995B-E279-5A80-A66A32B4E6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82B1EA-C70A-EA79-5A8A-4C91D755B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E86D57-A3FE-EE8B-02B4-7AF99EA8CB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A1CAC4-D57D-0374-D3DC-7482F741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3B9DE0-26E4-A4E0-1DFD-AA8B542918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6D7611-6529-C5E7-465F-2F0EE6C6BA52}"/>
              </a:ext>
            </a:extLst>
          </p:cNvPr>
          <p:cNvSpPr>
            <a:spLocks noGrp="1"/>
          </p:cNvSpPr>
          <p:nvPr>
            <p:ph type="dt" sz="half" idx="10"/>
          </p:nvPr>
        </p:nvSpPr>
        <p:spPr/>
        <p:txBody>
          <a:bodyPr/>
          <a:lstStyle/>
          <a:p>
            <a:fld id="{90298CD5-6C1E-4009-B41F-6DF62E31D3BE}" type="datetimeFigureOut">
              <a:rPr lang="en-US" smtClean="0"/>
              <a:pPr/>
              <a:t>1/30/2023</a:t>
            </a:fld>
            <a:endParaRPr lang="en-US" dirty="0"/>
          </a:p>
        </p:txBody>
      </p:sp>
      <p:sp>
        <p:nvSpPr>
          <p:cNvPr id="8" name="Footer Placeholder 7">
            <a:extLst>
              <a:ext uri="{FF2B5EF4-FFF2-40B4-BE49-F238E27FC236}">
                <a16:creationId xmlns:a16="http://schemas.microsoft.com/office/drawing/2014/main" id="{79C36828-C5A2-CCFE-527A-DE893360B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CED9F8-8961-8B2C-0D32-9248EBAA722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286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30C-DDA8-06BA-639B-24C4F4ED73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BB6F70-D3C6-9297-C3CF-98F4CCA48A9C}"/>
              </a:ext>
            </a:extLst>
          </p:cNvPr>
          <p:cNvSpPr>
            <a:spLocks noGrp="1"/>
          </p:cNvSpPr>
          <p:nvPr>
            <p:ph type="dt" sz="half" idx="10"/>
          </p:nvPr>
        </p:nvSpPr>
        <p:spPr/>
        <p:txBody>
          <a:bodyPr/>
          <a:lstStyle/>
          <a:p>
            <a:fld id="{67EF4D4C-5367-4C26-9E2B-D8088D7FCA81}" type="datetimeFigureOut">
              <a:rPr lang="en-US" smtClean="0"/>
              <a:t>1/30/2023</a:t>
            </a:fld>
            <a:endParaRPr lang="en-US" dirty="0"/>
          </a:p>
        </p:txBody>
      </p:sp>
      <p:sp>
        <p:nvSpPr>
          <p:cNvPr id="4" name="Footer Placeholder 3">
            <a:extLst>
              <a:ext uri="{FF2B5EF4-FFF2-40B4-BE49-F238E27FC236}">
                <a16:creationId xmlns:a16="http://schemas.microsoft.com/office/drawing/2014/main" id="{B93C6B1C-0D85-1AC2-D70C-070EFF1E06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150FA-CAEB-A377-80EE-D8928125D61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9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3C735-840D-0C81-D8F7-481B1E95D2E7}"/>
              </a:ext>
            </a:extLst>
          </p:cNvPr>
          <p:cNvSpPr>
            <a:spLocks noGrp="1"/>
          </p:cNvSpPr>
          <p:nvPr>
            <p:ph type="dt" sz="half" idx="10"/>
          </p:nvPr>
        </p:nvSpPr>
        <p:spPr/>
        <p:txBody>
          <a:bodyPr/>
          <a:lstStyle/>
          <a:p>
            <a:fld id="{56E91E96-98B0-4413-9547-46F3504108EF}" type="datetimeFigureOut">
              <a:rPr lang="en-US" smtClean="0"/>
              <a:t>1/30/2023</a:t>
            </a:fld>
            <a:endParaRPr lang="en-US" dirty="0"/>
          </a:p>
        </p:txBody>
      </p:sp>
      <p:sp>
        <p:nvSpPr>
          <p:cNvPr id="3" name="Footer Placeholder 2">
            <a:extLst>
              <a:ext uri="{FF2B5EF4-FFF2-40B4-BE49-F238E27FC236}">
                <a16:creationId xmlns:a16="http://schemas.microsoft.com/office/drawing/2014/main" id="{70C323B1-DDBB-17D0-E599-7D086B2DE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19D3C8-C8E7-6340-4A3A-C0AAA0E3EF8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546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763E-BD5B-358D-DF48-BF715F5DB7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403709-A6EA-5A0D-4197-BABA65D01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C67E8B-C960-8E30-4D49-61AE24B22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73885B-F516-BE16-09D1-B327232B18D1}"/>
              </a:ext>
            </a:extLst>
          </p:cNvPr>
          <p:cNvSpPr>
            <a:spLocks noGrp="1"/>
          </p:cNvSpPr>
          <p:nvPr>
            <p:ph type="dt" sz="half" idx="10"/>
          </p:nvPr>
        </p:nvSpPr>
        <p:spPr/>
        <p:txBody>
          <a:bodyPr/>
          <a:lstStyle/>
          <a:p>
            <a:fld id="{05C68B11-C5A8-448C-8CE9-B1A273C79CFC}" type="datetimeFigureOut">
              <a:rPr lang="en-US" smtClean="0"/>
              <a:t>1/30/2023</a:t>
            </a:fld>
            <a:endParaRPr lang="en-US" dirty="0"/>
          </a:p>
        </p:txBody>
      </p:sp>
      <p:sp>
        <p:nvSpPr>
          <p:cNvPr id="6" name="Footer Placeholder 5">
            <a:extLst>
              <a:ext uri="{FF2B5EF4-FFF2-40B4-BE49-F238E27FC236}">
                <a16:creationId xmlns:a16="http://schemas.microsoft.com/office/drawing/2014/main" id="{B62232B2-962D-F410-CCA9-0C63C96BB6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D3651E-5A2C-BEA8-D389-EED410527C3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210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7A4A-D4CA-D828-11F6-4F54FD2027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84ABC5-05EA-5F57-E876-0F95BF094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2199AB-8172-CECC-FDC9-FD66FAF80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7EC01-876D-133A-E60E-FF11D66A6A8D}"/>
              </a:ext>
            </a:extLst>
          </p:cNvPr>
          <p:cNvSpPr>
            <a:spLocks noGrp="1"/>
          </p:cNvSpPr>
          <p:nvPr>
            <p:ph type="dt" sz="half" idx="10"/>
          </p:nvPr>
        </p:nvSpPr>
        <p:spPr/>
        <p:txBody>
          <a:bodyPr/>
          <a:lstStyle/>
          <a:p>
            <a:fld id="{C7616CA0-919D-4A49-9C8A-62FDFB3A5183}" type="datetimeFigureOut">
              <a:rPr lang="en-US" smtClean="0"/>
              <a:t>1/30/2023</a:t>
            </a:fld>
            <a:endParaRPr lang="en-US" dirty="0"/>
          </a:p>
        </p:txBody>
      </p:sp>
      <p:sp>
        <p:nvSpPr>
          <p:cNvPr id="6" name="Footer Placeholder 5">
            <a:extLst>
              <a:ext uri="{FF2B5EF4-FFF2-40B4-BE49-F238E27FC236}">
                <a16:creationId xmlns:a16="http://schemas.microsoft.com/office/drawing/2014/main" id="{2ECE431B-62D8-7FCE-00DC-7D2DC29FA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343362-14ED-5318-EC44-DBCEF1E8AA58}"/>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738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88917-5D44-224D-C1A5-BF301991A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AA9BC0-DD91-DF64-6CDC-65DA8BCF5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04A8F6-BF92-C264-2FD9-E54E545B6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1/30/2023</a:t>
            </a:fld>
            <a:endParaRPr lang="en-US" dirty="0"/>
          </a:p>
        </p:txBody>
      </p:sp>
      <p:sp>
        <p:nvSpPr>
          <p:cNvPr id="5" name="Footer Placeholder 4">
            <a:extLst>
              <a:ext uri="{FF2B5EF4-FFF2-40B4-BE49-F238E27FC236}">
                <a16:creationId xmlns:a16="http://schemas.microsoft.com/office/drawing/2014/main" id="{5B8DB4F9-EACA-054A-77EA-6B3F8198E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BF0798-2B5B-AC7C-2816-73D7A6FE4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58018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puzzlemaker.discoveryeducation.com/word-search"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7A2A-871B-7809-2697-E0564E55D36E}"/>
              </a:ext>
            </a:extLst>
          </p:cNvPr>
          <p:cNvSpPr>
            <a:spLocks noGrp="1"/>
          </p:cNvSpPr>
          <p:nvPr>
            <p:ph type="title"/>
          </p:nvPr>
        </p:nvSpPr>
        <p:spPr/>
        <p:txBody>
          <a:bodyPr>
            <a:normAutofit/>
          </a:bodyPr>
          <a:lstStyle/>
          <a:p>
            <a:r>
              <a:rPr lang="en-GB" sz="3800" b="1" dirty="0">
                <a:latin typeface="AvertaStd-Semibold"/>
              </a:rPr>
              <a:t>S</a:t>
            </a:r>
            <a:r>
              <a:rPr lang="en-GB" sz="3800" b="1" i="0" u="none" strike="noStrike" dirty="0">
                <a:effectLst/>
                <a:latin typeface="AvertaStd-Semibold"/>
              </a:rPr>
              <a:t>cavenger hunt: find us an object (</a:t>
            </a:r>
            <a:r>
              <a:rPr lang="en-GB" sz="3800" b="1" i="0" u="none" strike="noStrike" dirty="0" err="1">
                <a:effectLst/>
                <a:latin typeface="AvertaStd-Semibold"/>
              </a:rPr>
              <a:t>寻宝游戏</a:t>
            </a:r>
            <a:r>
              <a:rPr lang="en-GB" sz="3800" b="1" i="0" u="none" strike="noStrike" dirty="0">
                <a:effectLst/>
                <a:latin typeface="AvertaStd-Semibold"/>
              </a:rPr>
              <a:t>)</a:t>
            </a:r>
            <a:endParaRPr lang="en-US" sz="3800" dirty="0"/>
          </a:p>
        </p:txBody>
      </p:sp>
      <p:graphicFrame>
        <p:nvGraphicFramePr>
          <p:cNvPr id="9" name="Content Placeholder 2">
            <a:extLst>
              <a:ext uri="{FF2B5EF4-FFF2-40B4-BE49-F238E27FC236}">
                <a16:creationId xmlns:a16="http://schemas.microsoft.com/office/drawing/2014/main" id="{4FF1EC89-977B-59CA-A6A9-A763CDA34472}"/>
              </a:ext>
            </a:extLst>
          </p:cNvPr>
          <p:cNvGraphicFramePr>
            <a:graphicFrameLocks noGrp="1"/>
          </p:cNvGraphicFramePr>
          <p:nvPr>
            <p:ph idx="1"/>
            <p:extLst>
              <p:ext uri="{D42A27DB-BD31-4B8C-83A1-F6EECF244321}">
                <p14:modId xmlns:p14="http://schemas.microsoft.com/office/powerpoint/2010/main" val="2538653605"/>
              </p:ext>
            </p:extLst>
          </p:nvPr>
        </p:nvGraphicFramePr>
        <p:xfrm>
          <a:off x="838199" y="1825625"/>
          <a:ext cx="10906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BFF1040F-DE29-BF4F-5C87-C32C80B7BB29}"/>
              </a:ext>
            </a:extLst>
          </p:cNvPr>
          <p:cNvSpPr/>
          <p:nvPr/>
        </p:nvSpPr>
        <p:spPr>
          <a:xfrm>
            <a:off x="1046389" y="4001294"/>
            <a:ext cx="2149929" cy="2155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A </a:t>
            </a:r>
            <a:r>
              <a:rPr lang="en-US" sz="2000" b="1" dirty="0">
                <a:solidFill>
                  <a:srgbClr val="FFFF00"/>
                </a:solidFill>
              </a:rPr>
              <a:t>tiny</a:t>
            </a:r>
            <a:r>
              <a:rPr lang="en-US" sz="2800" b="1" dirty="0">
                <a:solidFill>
                  <a:srgbClr val="FFFF00"/>
                </a:solidFill>
              </a:rPr>
              <a:t> box </a:t>
            </a:r>
          </a:p>
        </p:txBody>
      </p:sp>
      <p:sp>
        <p:nvSpPr>
          <p:cNvPr id="5" name="Rectangle 4">
            <a:extLst>
              <a:ext uri="{FF2B5EF4-FFF2-40B4-BE49-F238E27FC236}">
                <a16:creationId xmlns:a16="http://schemas.microsoft.com/office/drawing/2014/main" id="{C0B4EC46-8519-C34C-8BB7-B8C6EB2EC5D8}"/>
              </a:ext>
            </a:extLst>
          </p:cNvPr>
          <p:cNvSpPr/>
          <p:nvPr/>
        </p:nvSpPr>
        <p:spPr>
          <a:xfrm>
            <a:off x="3654196" y="4001293"/>
            <a:ext cx="2149929" cy="2155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FF00"/>
                </a:solidFill>
              </a:rPr>
              <a:t>A  shampoo</a:t>
            </a:r>
          </a:p>
        </p:txBody>
      </p:sp>
      <p:sp>
        <p:nvSpPr>
          <p:cNvPr id="6" name="Rectangle 5">
            <a:extLst>
              <a:ext uri="{FF2B5EF4-FFF2-40B4-BE49-F238E27FC236}">
                <a16:creationId xmlns:a16="http://schemas.microsoft.com/office/drawing/2014/main" id="{0C51D380-81EC-3868-C506-C9A9B6436441}"/>
              </a:ext>
            </a:extLst>
          </p:cNvPr>
          <p:cNvSpPr/>
          <p:nvPr/>
        </p:nvSpPr>
        <p:spPr>
          <a:xfrm>
            <a:off x="6291261" y="4001292"/>
            <a:ext cx="2149929" cy="2155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FF00"/>
                </a:solidFill>
              </a:rPr>
              <a:t>A hat &amp; a scarf </a:t>
            </a:r>
          </a:p>
        </p:txBody>
      </p:sp>
      <p:sp>
        <p:nvSpPr>
          <p:cNvPr id="7" name="Rectangle 6">
            <a:extLst>
              <a:ext uri="{FF2B5EF4-FFF2-40B4-BE49-F238E27FC236}">
                <a16:creationId xmlns:a16="http://schemas.microsoft.com/office/drawing/2014/main" id="{D3F5819C-FC10-241F-F4B1-331276767B18}"/>
              </a:ext>
            </a:extLst>
          </p:cNvPr>
          <p:cNvSpPr/>
          <p:nvPr/>
        </p:nvSpPr>
        <p:spPr>
          <a:xfrm>
            <a:off x="9107258" y="4001291"/>
            <a:ext cx="2149929" cy="2155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Give your mum/dad/pet/OH/teddy/yourself a big cuddle</a:t>
            </a:r>
          </a:p>
        </p:txBody>
      </p:sp>
      <p:pic>
        <p:nvPicPr>
          <p:cNvPr id="3" name="图片 2">
            <a:extLst>
              <a:ext uri="{FF2B5EF4-FFF2-40B4-BE49-F238E27FC236}">
                <a16:creationId xmlns:a16="http://schemas.microsoft.com/office/drawing/2014/main" id="{FF9EFB49-945A-7C08-27B3-DA23DB6C328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043" y="-815013"/>
            <a:ext cx="5011402" cy="2505701"/>
          </a:xfrm>
          <a:prstGeom prst="rect">
            <a:avLst/>
          </a:prstGeom>
        </p:spPr>
      </p:pic>
    </p:spTree>
    <p:extLst>
      <p:ext uri="{BB962C8B-B14F-4D97-AF65-F5344CB8AC3E}">
        <p14:creationId xmlns:p14="http://schemas.microsoft.com/office/powerpoint/2010/main" val="18620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ight Triangle 410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25C5C-D97C-482C-45A3-DB7E3ED9E871}"/>
              </a:ext>
            </a:extLst>
          </p:cNvPr>
          <p:cNvSpPr>
            <a:spLocks noGrp="1"/>
          </p:cNvSpPr>
          <p:nvPr>
            <p:ph type="title"/>
          </p:nvPr>
        </p:nvSpPr>
        <p:spPr>
          <a:xfrm>
            <a:off x="851893" y="760454"/>
            <a:ext cx="10520957" cy="1239796"/>
          </a:xfrm>
        </p:spPr>
        <p:txBody>
          <a:bodyPr>
            <a:normAutofit/>
          </a:bodyPr>
          <a:lstStyle/>
          <a:p>
            <a:r>
              <a:rPr lang="en-US" sz="5100" b="1" dirty="0">
                <a:solidFill>
                  <a:srgbClr val="00B050"/>
                </a:solidFill>
              </a:rPr>
              <a:t>W</a:t>
            </a:r>
            <a:r>
              <a:rPr lang="en-US" sz="3200" dirty="0"/>
              <a:t>onder</a:t>
            </a:r>
            <a:r>
              <a:rPr lang="en-US" sz="5100" dirty="0"/>
              <a:t>: </a:t>
            </a:r>
            <a:r>
              <a:rPr lang="en-US" sz="3200" dirty="0"/>
              <a:t>what do you </a:t>
            </a:r>
            <a:r>
              <a:rPr lang="en-US" sz="3200" b="1" dirty="0">
                <a:solidFill>
                  <a:srgbClr val="00B050"/>
                </a:solidFill>
                <a:latin typeface="Dreaming Outloud Script Pro" panose="03050502040304050704" pitchFamily="66" charset="77"/>
                <a:cs typeface="Dreaming Outloud Script Pro" panose="03050502040304050704" pitchFamily="66" charset="77"/>
              </a:rPr>
              <a:t>want to know </a:t>
            </a:r>
            <a:r>
              <a:rPr lang="en-US" sz="3200" dirty="0"/>
              <a:t>about teaching reading? </a:t>
            </a:r>
          </a:p>
        </p:txBody>
      </p:sp>
      <p:pic>
        <p:nvPicPr>
          <p:cNvPr id="4098" name="Picture 2" descr="Health Benefits Of Reading - News360hub">
            <a:extLst>
              <a:ext uri="{FF2B5EF4-FFF2-40B4-BE49-F238E27FC236}">
                <a16:creationId xmlns:a16="http://schemas.microsoft.com/office/drawing/2014/main" id="{559818F5-8637-C94F-3135-B4B9294D3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 r="-4" b="-4"/>
          <a:stretch/>
        </p:blipFill>
        <p:spPr bwMode="auto">
          <a:xfrm>
            <a:off x="182199" y="2291762"/>
            <a:ext cx="4475144" cy="34547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1BD53C-09CD-D84C-1D88-F283C61B0270}"/>
              </a:ext>
            </a:extLst>
          </p:cNvPr>
          <p:cNvSpPr>
            <a:spLocks noGrp="1"/>
          </p:cNvSpPr>
          <p:nvPr>
            <p:ph idx="1"/>
          </p:nvPr>
        </p:nvSpPr>
        <p:spPr>
          <a:xfrm>
            <a:off x="5116918" y="2504109"/>
            <a:ext cx="5813383" cy="3030067"/>
          </a:xfrm>
        </p:spPr>
        <p:txBody>
          <a:bodyPr anchor="t">
            <a:normAutofit/>
          </a:bodyPr>
          <a:lstStyle/>
          <a:p>
            <a:pPr>
              <a:buFont typeface="Wingdings" pitchFamily="2" charset="2"/>
              <a:buChar char="v"/>
            </a:pPr>
            <a:r>
              <a:rPr lang="en-US" sz="2000" dirty="0"/>
              <a:t>What burning issues do you have when it comes to teaching reading? </a:t>
            </a:r>
          </a:p>
          <a:p>
            <a:pPr>
              <a:buFont typeface="Wingdings" pitchFamily="2" charset="2"/>
              <a:buChar char="v"/>
            </a:pPr>
            <a:endParaRPr lang="en-US" sz="2000" dirty="0"/>
          </a:p>
          <a:p>
            <a:pPr>
              <a:buFont typeface="Wingdings" pitchFamily="2" charset="2"/>
              <a:buChar char="v"/>
            </a:pPr>
            <a:r>
              <a:rPr lang="en-US" sz="2000" dirty="0"/>
              <a:t>Is there anything you’d like to share or talk about in particular? </a:t>
            </a:r>
          </a:p>
          <a:p>
            <a:pPr>
              <a:buFont typeface="Wingdings" pitchFamily="2" charset="2"/>
              <a:buChar char="v"/>
            </a:pPr>
            <a:endParaRPr lang="en-US" sz="2000" dirty="0"/>
          </a:p>
          <a:p>
            <a:pPr>
              <a:buFont typeface="Wingdings" pitchFamily="2" charset="2"/>
              <a:buChar char="v"/>
            </a:pPr>
            <a:r>
              <a:rPr lang="en-US" sz="2000" dirty="0"/>
              <a:t>Type in the chat box </a:t>
            </a:r>
          </a:p>
        </p:txBody>
      </p:sp>
      <p:pic>
        <p:nvPicPr>
          <p:cNvPr id="4" name="图片 3">
            <a:extLst>
              <a:ext uri="{FF2B5EF4-FFF2-40B4-BE49-F238E27FC236}">
                <a16:creationId xmlns:a16="http://schemas.microsoft.com/office/drawing/2014/main" id="{F68A461B-5B23-D94E-27CB-392B7F4F2F3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798" y="-995647"/>
            <a:ext cx="5229138" cy="2614569"/>
          </a:xfrm>
          <a:prstGeom prst="rect">
            <a:avLst/>
          </a:prstGeom>
        </p:spPr>
      </p:pic>
    </p:spTree>
    <p:extLst>
      <p:ext uri="{BB962C8B-B14F-4D97-AF65-F5344CB8AC3E}">
        <p14:creationId xmlns:p14="http://schemas.microsoft.com/office/powerpoint/2010/main" val="262594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C197-A5D0-954D-5D26-270985885CE7}"/>
              </a:ext>
            </a:extLst>
          </p:cNvPr>
          <p:cNvSpPr>
            <a:spLocks noGrp="1"/>
          </p:cNvSpPr>
          <p:nvPr>
            <p:ph type="title"/>
          </p:nvPr>
        </p:nvSpPr>
        <p:spPr>
          <a:xfrm>
            <a:off x="838200" y="365125"/>
            <a:ext cx="10515600" cy="1325563"/>
          </a:xfrm>
        </p:spPr>
        <p:txBody>
          <a:bodyPr>
            <a:normAutofit/>
          </a:bodyPr>
          <a:lstStyle/>
          <a:p>
            <a:r>
              <a:rPr lang="en-US" sz="6000" b="1" dirty="0">
                <a:solidFill>
                  <a:srgbClr val="FF0000"/>
                </a:solidFill>
              </a:rPr>
              <a:t>W</a:t>
            </a:r>
          </a:p>
        </p:txBody>
      </p:sp>
      <p:pic>
        <p:nvPicPr>
          <p:cNvPr id="8194" name="Picture 2" descr="What Information Do I Need To Get The Ball Rolling On My Project?">
            <a:extLst>
              <a:ext uri="{FF2B5EF4-FFF2-40B4-BE49-F238E27FC236}">
                <a16:creationId xmlns:a16="http://schemas.microsoft.com/office/drawing/2014/main" id="{A4FBE511-ED69-A875-4A5E-6121D10B05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92" r="9224" b="2"/>
          <a:stretch/>
        </p:blipFill>
        <p:spPr bwMode="auto">
          <a:xfrm>
            <a:off x="799188" y="1904281"/>
            <a:ext cx="3374810" cy="4272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66F8C3-FB99-C011-3A87-47D0C7AC1CE0}"/>
              </a:ext>
            </a:extLst>
          </p:cNvPr>
          <p:cNvSpPr>
            <a:spLocks noGrp="1"/>
          </p:cNvSpPr>
          <p:nvPr>
            <p:ph idx="1"/>
          </p:nvPr>
        </p:nvSpPr>
        <p:spPr>
          <a:xfrm>
            <a:off x="4062334" y="1825625"/>
            <a:ext cx="7291466" cy="4351338"/>
          </a:xfrm>
        </p:spPr>
        <p:txBody>
          <a:bodyPr>
            <a:normAutofit/>
          </a:bodyPr>
          <a:lstStyle/>
          <a:p>
            <a:pPr marL="0" indent="0">
              <a:buNone/>
            </a:pPr>
            <a:r>
              <a:rPr lang="en-US" sz="2400" b="1" dirty="0"/>
              <a:t>Want to know how to</a:t>
            </a:r>
          </a:p>
          <a:p>
            <a:pPr marL="0" indent="0">
              <a:buNone/>
            </a:pPr>
            <a:endParaRPr lang="en-US" sz="2400" dirty="0"/>
          </a:p>
          <a:p>
            <a:pPr lvl="1">
              <a:buFont typeface="Wingdings" pitchFamily="2" charset="2"/>
              <a:buChar char="v"/>
            </a:pPr>
            <a:r>
              <a:rPr lang="en-US" dirty="0"/>
              <a:t> make students active and interactive in a reading class (they take in charge)</a:t>
            </a:r>
          </a:p>
          <a:p>
            <a:pPr lvl="1">
              <a:buFont typeface="Wingdings" pitchFamily="2" charset="2"/>
              <a:buChar char="v"/>
            </a:pPr>
            <a:r>
              <a:rPr lang="en-US" dirty="0"/>
              <a:t> design reading classes in an effective and fun way if possible </a:t>
            </a:r>
          </a:p>
          <a:p>
            <a:pPr lvl="1">
              <a:buFont typeface="Wingdings" pitchFamily="2" charset="2"/>
              <a:buChar char="v"/>
            </a:pPr>
            <a:r>
              <a:rPr lang="en-US" dirty="0"/>
              <a:t> use </a:t>
            </a:r>
            <a:r>
              <a:rPr lang="en-US"/>
              <a:t>a variety of </a:t>
            </a:r>
            <a:r>
              <a:rPr lang="en-US" dirty="0"/>
              <a:t>reading activities other than just questions or multiple-answer questions </a:t>
            </a:r>
          </a:p>
          <a:p>
            <a:pPr lvl="1">
              <a:buFont typeface="Wingdings" pitchFamily="2" charset="2"/>
              <a:buChar char="v"/>
            </a:pPr>
            <a:r>
              <a:rPr lang="en-US" dirty="0"/>
              <a:t>help students retain learning better and longer </a:t>
            </a:r>
          </a:p>
          <a:p>
            <a:pPr lvl="1">
              <a:buFont typeface="Wingdings" pitchFamily="2" charset="2"/>
              <a:buChar char="v"/>
            </a:pPr>
            <a:r>
              <a:rPr lang="en-GB" dirty="0"/>
              <a:t>…</a:t>
            </a:r>
            <a:r>
              <a:rPr lang="en-US" dirty="0"/>
              <a:t> </a:t>
            </a:r>
          </a:p>
        </p:txBody>
      </p:sp>
      <p:pic>
        <p:nvPicPr>
          <p:cNvPr id="4" name="图片 3">
            <a:extLst>
              <a:ext uri="{FF2B5EF4-FFF2-40B4-BE49-F238E27FC236}">
                <a16:creationId xmlns:a16="http://schemas.microsoft.com/office/drawing/2014/main" id="{99CD3394-B71B-9F4C-64EA-DE7852288F0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63" y="-923881"/>
            <a:ext cx="5229138" cy="2614569"/>
          </a:xfrm>
          <a:prstGeom prst="rect">
            <a:avLst/>
          </a:prstGeom>
        </p:spPr>
      </p:pic>
    </p:spTree>
    <p:extLst>
      <p:ext uri="{BB962C8B-B14F-4D97-AF65-F5344CB8AC3E}">
        <p14:creationId xmlns:p14="http://schemas.microsoft.com/office/powerpoint/2010/main" val="107170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16FEE-B36D-2EC4-892D-533D16397770}"/>
              </a:ext>
            </a:extLst>
          </p:cNvPr>
          <p:cNvSpPr>
            <a:spLocks noGrp="1"/>
          </p:cNvSpPr>
          <p:nvPr>
            <p:ph type="title"/>
          </p:nvPr>
        </p:nvSpPr>
        <p:spPr>
          <a:xfrm>
            <a:off x="254833" y="639193"/>
            <a:ext cx="5231567" cy="3573516"/>
          </a:xfrm>
        </p:spPr>
        <p:txBody>
          <a:bodyPr vert="horz" lIns="91440" tIns="45720" rIns="91440" bIns="45720" rtlCol="0" anchor="b">
            <a:normAutofit/>
          </a:bodyPr>
          <a:lstStyle/>
          <a:p>
            <a:r>
              <a:rPr lang="en-US" sz="5000" kern="1200" dirty="0">
                <a:solidFill>
                  <a:schemeClr val="tx1"/>
                </a:solidFill>
                <a:latin typeface="+mj-lt"/>
                <a:ea typeface="+mj-ea"/>
                <a:cs typeface="+mj-cs"/>
              </a:rPr>
              <a:t>Let’s walk the walk: </a:t>
            </a:r>
            <a:r>
              <a:rPr lang="en-US" sz="5000" i="1" dirty="0"/>
              <a:t>R</a:t>
            </a:r>
            <a:r>
              <a:rPr lang="en-US" sz="5000" i="1" kern="1200" dirty="0">
                <a:solidFill>
                  <a:schemeClr val="tx1"/>
                </a:solidFill>
                <a:latin typeface="+mj-lt"/>
                <a:ea typeface="+mj-ea"/>
                <a:cs typeface="+mj-cs"/>
              </a:rPr>
              <a:t>ead something together</a:t>
            </a:r>
          </a:p>
        </p:txBody>
      </p:sp>
      <p:sp>
        <p:nvSpPr>
          <p:cNvPr id="92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Reading Will Take You Everywhere Wall Decal Classroom Vinyl - Etsy">
            <a:extLst>
              <a:ext uri="{FF2B5EF4-FFF2-40B4-BE49-F238E27FC236}">
                <a16:creationId xmlns:a16="http://schemas.microsoft.com/office/drawing/2014/main" id="{2DA61292-8D7C-7766-10A3-28FA1C22C8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0" y="640080"/>
            <a:ext cx="5550408" cy="555040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BC1AB36B-9245-F296-A5DA-CE63F8CBCC8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93809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4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15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C6A058-DDD8-8426-1422-5F15984D1B49}"/>
              </a:ext>
            </a:extLst>
          </p:cNvPr>
          <p:cNvSpPr>
            <a:spLocks noGrp="1"/>
          </p:cNvSpPr>
          <p:nvPr>
            <p:ph type="title"/>
          </p:nvPr>
        </p:nvSpPr>
        <p:spPr>
          <a:xfrm>
            <a:off x="524256" y="937646"/>
            <a:ext cx="6594189" cy="1178823"/>
          </a:xfrm>
        </p:spPr>
        <p:txBody>
          <a:bodyPr>
            <a:normAutofit/>
          </a:bodyPr>
          <a:lstStyle/>
          <a:p>
            <a:r>
              <a:rPr lang="en-US" b="1" dirty="0">
                <a:solidFill>
                  <a:srgbClr val="FFFFFF"/>
                </a:solidFill>
              </a:rPr>
              <a:t>K</a:t>
            </a:r>
            <a:r>
              <a:rPr lang="en-US" dirty="0">
                <a:solidFill>
                  <a:srgbClr val="FFFFFF"/>
                </a:solidFill>
              </a:rPr>
              <a:t>now &amp; Wonder</a:t>
            </a:r>
          </a:p>
        </p:txBody>
      </p:sp>
      <p:sp>
        <p:nvSpPr>
          <p:cNvPr id="1051" name="Rectangle 104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C60B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picture containing timeline&#10;&#10;Description automatically generated">
            <a:extLst>
              <a:ext uri="{FF2B5EF4-FFF2-40B4-BE49-F238E27FC236}">
                <a16:creationId xmlns:a16="http://schemas.microsoft.com/office/drawing/2014/main" id="{511C6776-50F2-AA73-4AD0-B2ADE4B23A80}"/>
              </a:ext>
            </a:extLst>
          </p:cNvPr>
          <p:cNvPicPr>
            <a:picLocks noChangeAspect="1"/>
          </p:cNvPicPr>
          <p:nvPr/>
        </p:nvPicPr>
        <p:blipFill>
          <a:blip r:embed="rId2"/>
          <a:stretch>
            <a:fillRect/>
          </a:stretch>
        </p:blipFill>
        <p:spPr>
          <a:xfrm>
            <a:off x="524256" y="2623279"/>
            <a:ext cx="3067356" cy="3480979"/>
          </a:xfrm>
          <a:prstGeom prst="rect">
            <a:avLst/>
          </a:prstGeom>
        </p:spPr>
      </p:pic>
      <p:sp>
        <p:nvSpPr>
          <p:cNvPr id="1048" name="Rectangle 104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C60B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Great White Shark">
            <a:extLst>
              <a:ext uri="{FF2B5EF4-FFF2-40B4-BE49-F238E27FC236}">
                <a16:creationId xmlns:a16="http://schemas.microsoft.com/office/drawing/2014/main" id="{81C6CB6B-7E55-1F85-B3EB-687047804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1"/>
          <a:stretch/>
        </p:blipFill>
        <p:spPr bwMode="auto">
          <a:xfrm>
            <a:off x="4138970" y="2623279"/>
            <a:ext cx="3067358" cy="3655601"/>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Content Placeholder 1029">
            <a:extLst>
              <a:ext uri="{FF2B5EF4-FFF2-40B4-BE49-F238E27FC236}">
                <a16:creationId xmlns:a16="http://schemas.microsoft.com/office/drawing/2014/main" id="{FC754256-5560-1817-4875-146190DAE7D3}"/>
              </a:ext>
            </a:extLst>
          </p:cNvPr>
          <p:cNvSpPr>
            <a:spLocks noGrp="1"/>
          </p:cNvSpPr>
          <p:nvPr>
            <p:ph idx="1"/>
          </p:nvPr>
        </p:nvSpPr>
        <p:spPr>
          <a:xfrm>
            <a:off x="7956057" y="762983"/>
            <a:ext cx="3515128" cy="5515897"/>
          </a:xfrm>
        </p:spPr>
        <p:txBody>
          <a:bodyPr anchor="ctr">
            <a:normAutofit lnSpcReduction="10000"/>
          </a:bodyPr>
          <a:lstStyle/>
          <a:p>
            <a:pPr marL="0" indent="0">
              <a:buNone/>
            </a:pPr>
            <a:r>
              <a:rPr lang="en-US" sz="2400" b="1" dirty="0">
                <a:solidFill>
                  <a:srgbClr val="FFFFFF"/>
                </a:solidFill>
              </a:rPr>
              <a:t>‘Pass the paper’ activity </a:t>
            </a:r>
          </a:p>
          <a:p>
            <a:pPr marL="0" indent="0">
              <a:buNone/>
            </a:pPr>
            <a:endParaRPr lang="en-US" sz="2400" b="1" dirty="0">
              <a:solidFill>
                <a:srgbClr val="FFFFFF"/>
              </a:solidFill>
            </a:endParaRPr>
          </a:p>
          <a:p>
            <a:pPr marL="0" indent="0">
              <a:buNone/>
            </a:pPr>
            <a:r>
              <a:rPr lang="en-US" sz="2400" dirty="0">
                <a:solidFill>
                  <a:srgbClr val="FFFFFF"/>
                </a:solidFill>
              </a:rPr>
              <a:t>Group work</a:t>
            </a:r>
          </a:p>
          <a:p>
            <a:pPr marL="0" indent="0">
              <a:buNone/>
            </a:pPr>
            <a:r>
              <a:rPr lang="en-US" sz="2400" dirty="0">
                <a:solidFill>
                  <a:srgbClr val="FFFFFF"/>
                </a:solidFill>
              </a:rPr>
              <a:t>K &amp; L in two different columns </a:t>
            </a:r>
          </a:p>
          <a:p>
            <a:pPr marL="0" indent="0">
              <a:buNone/>
            </a:pPr>
            <a:r>
              <a:rPr lang="en-US" sz="2400" dirty="0">
                <a:solidFill>
                  <a:srgbClr val="FFFFFF"/>
                </a:solidFill>
              </a:rPr>
              <a:t>Share anything you know about sharks with your peers. </a:t>
            </a:r>
          </a:p>
          <a:p>
            <a:pPr marL="0" indent="0">
              <a:buNone/>
            </a:pPr>
            <a:r>
              <a:rPr lang="en-US" sz="2400" dirty="0">
                <a:solidFill>
                  <a:srgbClr val="FFFFFF"/>
                </a:solidFill>
              </a:rPr>
              <a:t>List questions that you’d like to ask about sharks </a:t>
            </a:r>
          </a:p>
          <a:p>
            <a:pPr marL="0" indent="0">
              <a:buNone/>
            </a:pPr>
            <a:r>
              <a:rPr lang="en-US" sz="2400" dirty="0">
                <a:solidFill>
                  <a:srgbClr val="FFFFFF"/>
                </a:solidFill>
              </a:rPr>
              <a:t>Pass the paper every two minutes </a:t>
            </a:r>
          </a:p>
          <a:p>
            <a:pPr marL="0" indent="0">
              <a:buNone/>
            </a:pPr>
            <a:r>
              <a:rPr lang="en-US" sz="2400" dirty="0">
                <a:solidFill>
                  <a:srgbClr val="FFFFFF"/>
                </a:solidFill>
              </a:rPr>
              <a:t>Report back to the whole class</a:t>
            </a:r>
          </a:p>
          <a:p>
            <a:pPr marL="0" indent="0">
              <a:buNone/>
            </a:pPr>
            <a:endParaRPr lang="en-US" sz="2400" dirty="0">
              <a:solidFill>
                <a:srgbClr val="FFFFFF"/>
              </a:solidFill>
            </a:endParaRPr>
          </a:p>
        </p:txBody>
      </p:sp>
    </p:spTree>
    <p:extLst>
      <p:ext uri="{BB962C8B-B14F-4D97-AF65-F5344CB8AC3E}">
        <p14:creationId xmlns:p14="http://schemas.microsoft.com/office/powerpoint/2010/main" val="32612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A058-DDD8-8426-1422-5F15984D1B49}"/>
              </a:ext>
            </a:extLst>
          </p:cNvPr>
          <p:cNvSpPr>
            <a:spLocks noGrp="1"/>
          </p:cNvSpPr>
          <p:nvPr>
            <p:ph type="title"/>
          </p:nvPr>
        </p:nvSpPr>
        <p:spPr>
          <a:xfrm>
            <a:off x="674066" y="1080854"/>
            <a:ext cx="4516505" cy="1492132"/>
          </a:xfrm>
        </p:spPr>
        <p:txBody>
          <a:bodyPr anchor="t">
            <a:normAutofit/>
          </a:bodyPr>
          <a:lstStyle/>
          <a:p>
            <a:r>
              <a:rPr lang="en-US" sz="5000" b="1" dirty="0">
                <a:solidFill>
                  <a:srgbClr val="FF0000"/>
                </a:solidFill>
              </a:rPr>
              <a:t>K</a:t>
            </a:r>
            <a:r>
              <a:rPr lang="en-US" sz="4000" b="1" dirty="0">
                <a:solidFill>
                  <a:srgbClr val="FF0000"/>
                </a:solidFill>
              </a:rPr>
              <a:t>now</a:t>
            </a:r>
            <a:r>
              <a:rPr lang="en-US" sz="5000" b="1" dirty="0">
                <a:solidFill>
                  <a:srgbClr val="FF0000"/>
                </a:solidFill>
              </a:rPr>
              <a:t>: Sharks </a:t>
            </a:r>
            <a:endParaRPr lang="en-US" dirty="0"/>
          </a:p>
        </p:txBody>
      </p:sp>
      <p:sp>
        <p:nvSpPr>
          <p:cNvPr id="1030" name="Content Placeholder 1029">
            <a:extLst>
              <a:ext uri="{FF2B5EF4-FFF2-40B4-BE49-F238E27FC236}">
                <a16:creationId xmlns:a16="http://schemas.microsoft.com/office/drawing/2014/main" id="{FC754256-5560-1817-4875-146190DAE7D3}"/>
              </a:ext>
            </a:extLst>
          </p:cNvPr>
          <p:cNvSpPr>
            <a:spLocks noGrp="1"/>
          </p:cNvSpPr>
          <p:nvPr>
            <p:ph idx="1"/>
          </p:nvPr>
        </p:nvSpPr>
        <p:spPr>
          <a:xfrm>
            <a:off x="674066" y="2071512"/>
            <a:ext cx="4710733" cy="4351866"/>
          </a:xfrm>
        </p:spPr>
        <p:txBody>
          <a:bodyPr>
            <a:normAutofit/>
          </a:bodyPr>
          <a:lstStyle/>
          <a:p>
            <a:pPr>
              <a:buFont typeface="Wingdings" pitchFamily="2" charset="2"/>
              <a:buChar char="v"/>
            </a:pPr>
            <a:r>
              <a:rPr lang="en-US" dirty="0">
                <a:solidFill>
                  <a:schemeClr val="tx1">
                    <a:alpha val="60000"/>
                  </a:schemeClr>
                </a:solidFill>
              </a:rPr>
              <a:t>have very sharp teeth</a:t>
            </a:r>
          </a:p>
          <a:p>
            <a:pPr>
              <a:buFont typeface="Wingdings" pitchFamily="2" charset="2"/>
              <a:buChar char="v"/>
            </a:pPr>
            <a:r>
              <a:rPr lang="en-US" dirty="0">
                <a:solidFill>
                  <a:schemeClr val="tx1">
                    <a:alpha val="60000"/>
                  </a:schemeClr>
                </a:solidFill>
              </a:rPr>
              <a:t>a type of fish</a:t>
            </a:r>
          </a:p>
          <a:p>
            <a:pPr>
              <a:buFont typeface="Wingdings" pitchFamily="2" charset="2"/>
              <a:buChar char="v"/>
            </a:pPr>
            <a:r>
              <a:rPr lang="en-US" dirty="0">
                <a:solidFill>
                  <a:schemeClr val="tx1">
                    <a:alpha val="60000"/>
                  </a:schemeClr>
                </a:solidFill>
              </a:rPr>
              <a:t>live in the ocean  </a:t>
            </a:r>
          </a:p>
          <a:p>
            <a:pPr>
              <a:buFont typeface="Wingdings" pitchFamily="2" charset="2"/>
              <a:buChar char="v"/>
            </a:pPr>
            <a:r>
              <a:rPr lang="en-US" dirty="0">
                <a:solidFill>
                  <a:schemeClr val="tx1">
                    <a:alpha val="60000"/>
                  </a:schemeClr>
                </a:solidFill>
              </a:rPr>
              <a:t>are good swimmers</a:t>
            </a:r>
          </a:p>
          <a:p>
            <a:pPr>
              <a:buFont typeface="Wingdings" pitchFamily="2" charset="2"/>
              <a:buChar char="v"/>
            </a:pPr>
            <a:r>
              <a:rPr lang="en-US" dirty="0">
                <a:solidFill>
                  <a:schemeClr val="tx1">
                    <a:alpha val="60000"/>
                  </a:schemeClr>
                </a:solidFill>
              </a:rPr>
              <a:t>are dangerous</a:t>
            </a:r>
          </a:p>
          <a:p>
            <a:pPr>
              <a:buFont typeface="Wingdings" pitchFamily="2" charset="2"/>
              <a:buChar char="v"/>
            </a:pPr>
            <a:r>
              <a:rPr lang="en-US" dirty="0">
                <a:solidFill>
                  <a:schemeClr val="tx1">
                    <a:alpha val="60000"/>
                  </a:schemeClr>
                </a:solidFill>
              </a:rPr>
              <a:t>attack people </a:t>
            </a:r>
          </a:p>
          <a:p>
            <a:pPr marL="0" indent="0">
              <a:buNone/>
            </a:pPr>
            <a:r>
              <a:rPr lang="en-US" dirty="0">
                <a:solidFill>
                  <a:schemeClr val="tx1">
                    <a:alpha val="60000"/>
                  </a:schemeClr>
                </a:solidFill>
              </a:rPr>
              <a:t>… </a:t>
            </a:r>
          </a:p>
          <a:p>
            <a:pPr marL="0" indent="0">
              <a:buNone/>
            </a:pPr>
            <a:endParaRPr lang="en-US" dirty="0">
              <a:solidFill>
                <a:schemeClr val="tx1">
                  <a:alpha val="60000"/>
                </a:schemeClr>
              </a:solidFill>
            </a:endParaRPr>
          </a:p>
          <a:p>
            <a:pPr marL="0" indent="0">
              <a:buNone/>
            </a:pPr>
            <a:endParaRPr lang="en-US" dirty="0">
              <a:solidFill>
                <a:schemeClr val="tx1">
                  <a:alpha val="60000"/>
                </a:schemeClr>
              </a:solidFill>
            </a:endParaRPr>
          </a:p>
        </p:txBody>
      </p:sp>
      <p:pic>
        <p:nvPicPr>
          <p:cNvPr id="1026" name="Picture 2" descr="Great White Shark">
            <a:extLst>
              <a:ext uri="{FF2B5EF4-FFF2-40B4-BE49-F238E27FC236}">
                <a16:creationId xmlns:a16="http://schemas.microsoft.com/office/drawing/2014/main" id="{81C6CB6B-7E55-1F85-B3EB-6870478044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1"/>
          <a:stretch/>
        </p:blipFill>
        <p:spPr bwMode="auto">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14E1FE35-F693-8BA2-BEA7-6CC5679162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33125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A058-DDD8-8426-1422-5F15984D1B49}"/>
              </a:ext>
            </a:extLst>
          </p:cNvPr>
          <p:cNvSpPr>
            <a:spLocks noGrp="1"/>
          </p:cNvSpPr>
          <p:nvPr>
            <p:ph type="title"/>
          </p:nvPr>
        </p:nvSpPr>
        <p:spPr>
          <a:xfrm>
            <a:off x="617817" y="1065356"/>
            <a:ext cx="4516505" cy="1492132"/>
          </a:xfrm>
        </p:spPr>
        <p:txBody>
          <a:bodyPr anchor="t">
            <a:normAutofit/>
          </a:bodyPr>
          <a:lstStyle/>
          <a:p>
            <a:r>
              <a:rPr lang="en-US" sz="5000" b="1" dirty="0">
                <a:solidFill>
                  <a:srgbClr val="FF0000"/>
                </a:solidFill>
              </a:rPr>
              <a:t>W</a:t>
            </a:r>
            <a:r>
              <a:rPr lang="en-US" sz="4000" b="1" dirty="0">
                <a:solidFill>
                  <a:srgbClr val="FF0000"/>
                </a:solidFill>
              </a:rPr>
              <a:t>onder</a:t>
            </a:r>
            <a:r>
              <a:rPr lang="en-US" sz="5000" b="1" dirty="0">
                <a:solidFill>
                  <a:srgbClr val="FF0000"/>
                </a:solidFill>
              </a:rPr>
              <a:t>: Sharks </a:t>
            </a:r>
            <a:endParaRPr lang="en-US" dirty="0"/>
          </a:p>
        </p:txBody>
      </p:sp>
      <p:sp>
        <p:nvSpPr>
          <p:cNvPr id="1030" name="Content Placeholder 1029">
            <a:extLst>
              <a:ext uri="{FF2B5EF4-FFF2-40B4-BE49-F238E27FC236}">
                <a16:creationId xmlns:a16="http://schemas.microsoft.com/office/drawing/2014/main" id="{FC754256-5560-1817-4875-146190DAE7D3}"/>
              </a:ext>
            </a:extLst>
          </p:cNvPr>
          <p:cNvSpPr>
            <a:spLocks noGrp="1"/>
          </p:cNvSpPr>
          <p:nvPr>
            <p:ph idx="1"/>
          </p:nvPr>
        </p:nvSpPr>
        <p:spPr>
          <a:xfrm>
            <a:off x="674066" y="2071512"/>
            <a:ext cx="5606813" cy="4494180"/>
          </a:xfrm>
        </p:spPr>
        <p:txBody>
          <a:bodyPr>
            <a:normAutofit fontScale="92500" lnSpcReduction="20000"/>
          </a:bodyPr>
          <a:lstStyle/>
          <a:p>
            <a:pPr>
              <a:buFont typeface="Wingdings" pitchFamily="2" charset="2"/>
              <a:buChar char="v"/>
            </a:pPr>
            <a:r>
              <a:rPr lang="en-US" sz="2400" dirty="0">
                <a:solidFill>
                  <a:schemeClr val="tx1">
                    <a:lumMod val="95000"/>
                    <a:lumOff val="5000"/>
                    <a:alpha val="60000"/>
                  </a:schemeClr>
                </a:solidFill>
              </a:rPr>
              <a:t>Do they also live in rivers? </a:t>
            </a:r>
          </a:p>
          <a:p>
            <a:pPr>
              <a:buFont typeface="Wingdings" pitchFamily="2" charset="2"/>
              <a:buChar char="v"/>
            </a:pPr>
            <a:r>
              <a:rPr lang="en-US" sz="2400" dirty="0">
                <a:solidFill>
                  <a:schemeClr val="tx1">
                    <a:lumMod val="95000"/>
                    <a:lumOff val="5000"/>
                    <a:alpha val="60000"/>
                  </a:schemeClr>
                </a:solidFill>
              </a:rPr>
              <a:t>Are there different types of sharks? </a:t>
            </a:r>
          </a:p>
          <a:p>
            <a:pPr>
              <a:buFont typeface="Wingdings" pitchFamily="2" charset="2"/>
              <a:buChar char="v"/>
            </a:pPr>
            <a:r>
              <a:rPr lang="en-US" sz="2400" dirty="0">
                <a:solidFill>
                  <a:schemeClr val="tx1">
                    <a:lumMod val="95000"/>
                    <a:lumOff val="5000"/>
                    <a:alpha val="60000"/>
                  </a:schemeClr>
                </a:solidFill>
              </a:rPr>
              <a:t>How long have they been living on the earth? </a:t>
            </a:r>
          </a:p>
          <a:p>
            <a:pPr>
              <a:buFont typeface="Wingdings" pitchFamily="2" charset="2"/>
              <a:buChar char="v"/>
            </a:pPr>
            <a:r>
              <a:rPr lang="en-US" sz="2400" dirty="0">
                <a:solidFill>
                  <a:schemeClr val="tx1">
                    <a:lumMod val="95000"/>
                    <a:lumOff val="5000"/>
                    <a:alpha val="60000"/>
                  </a:schemeClr>
                </a:solidFill>
              </a:rPr>
              <a:t>How big/heavy are they? </a:t>
            </a:r>
          </a:p>
          <a:p>
            <a:pPr>
              <a:buFont typeface="Wingdings" pitchFamily="2" charset="2"/>
              <a:buChar char="v"/>
            </a:pPr>
            <a:r>
              <a:rPr lang="en-US" sz="2400" dirty="0">
                <a:solidFill>
                  <a:schemeClr val="tx1">
                    <a:lumMod val="95000"/>
                    <a:lumOff val="5000"/>
                    <a:alpha val="60000"/>
                  </a:schemeClr>
                </a:solidFill>
              </a:rPr>
              <a:t>What’s sharks’ </a:t>
            </a:r>
            <a:r>
              <a:rPr lang="en-US" sz="2400" dirty="0" err="1">
                <a:solidFill>
                  <a:schemeClr val="tx1">
                    <a:lumMod val="95000"/>
                    <a:lumOff val="5000"/>
                    <a:alpha val="60000"/>
                  </a:schemeClr>
                </a:solidFill>
              </a:rPr>
              <a:t>favourite</a:t>
            </a:r>
            <a:r>
              <a:rPr lang="en-US" sz="2400" dirty="0">
                <a:solidFill>
                  <a:schemeClr val="tx1">
                    <a:lumMod val="95000"/>
                    <a:lumOff val="5000"/>
                    <a:alpha val="60000"/>
                  </a:schemeClr>
                </a:solidFill>
              </a:rPr>
              <a:t> food?</a:t>
            </a:r>
          </a:p>
          <a:p>
            <a:pPr>
              <a:buFont typeface="Wingdings" pitchFamily="2" charset="2"/>
              <a:buChar char="v"/>
            </a:pPr>
            <a:r>
              <a:rPr lang="en-US" sz="2400" dirty="0">
                <a:solidFill>
                  <a:schemeClr val="tx1">
                    <a:lumMod val="95000"/>
                    <a:lumOff val="5000"/>
                    <a:alpha val="60000"/>
                  </a:schemeClr>
                </a:solidFill>
              </a:rPr>
              <a:t>How fast can they swim? </a:t>
            </a:r>
          </a:p>
          <a:p>
            <a:pPr>
              <a:buFont typeface="Wingdings" pitchFamily="2" charset="2"/>
              <a:buChar char="v"/>
            </a:pPr>
            <a:r>
              <a:rPr lang="en-US" sz="2400" dirty="0">
                <a:solidFill>
                  <a:schemeClr val="tx1">
                    <a:lumMod val="95000"/>
                    <a:lumOff val="5000"/>
                    <a:alpha val="60000"/>
                  </a:schemeClr>
                </a:solidFill>
              </a:rPr>
              <a:t>How dangerous are they?  </a:t>
            </a:r>
          </a:p>
          <a:p>
            <a:pPr>
              <a:buFont typeface="Wingdings" pitchFamily="2" charset="2"/>
              <a:buChar char="v"/>
            </a:pPr>
            <a:r>
              <a:rPr lang="en-US" sz="2400" dirty="0">
                <a:solidFill>
                  <a:schemeClr val="tx1">
                    <a:lumMod val="95000"/>
                    <a:lumOff val="5000"/>
                    <a:alpha val="60000"/>
                  </a:schemeClr>
                </a:solidFill>
              </a:rPr>
              <a:t>How many teeth do they have? </a:t>
            </a:r>
          </a:p>
          <a:p>
            <a:pPr marL="0" indent="0">
              <a:buNone/>
            </a:pPr>
            <a:r>
              <a:rPr lang="en-US" dirty="0">
                <a:solidFill>
                  <a:schemeClr val="tx1">
                    <a:lumMod val="95000"/>
                    <a:lumOff val="5000"/>
                    <a:alpha val="60000"/>
                  </a:schemeClr>
                </a:solidFill>
              </a:rPr>
              <a:t>… </a:t>
            </a:r>
          </a:p>
          <a:p>
            <a:pPr marL="0" indent="0">
              <a:buNone/>
            </a:pPr>
            <a:r>
              <a:rPr lang="en-US" dirty="0">
                <a:solidFill>
                  <a:schemeClr val="tx1">
                    <a:lumMod val="95000"/>
                    <a:lumOff val="5000"/>
                    <a:alpha val="60000"/>
                  </a:schemeClr>
                </a:solidFill>
              </a:rPr>
              <a:t>We can also encourage SS to creatively  answer those questions they have listed. </a:t>
            </a:r>
          </a:p>
          <a:p>
            <a:pPr marL="0" indent="0">
              <a:buNone/>
            </a:pPr>
            <a:endParaRPr lang="en-US" dirty="0">
              <a:solidFill>
                <a:schemeClr val="tx1">
                  <a:alpha val="60000"/>
                </a:schemeClr>
              </a:solidFill>
            </a:endParaRPr>
          </a:p>
          <a:p>
            <a:pPr marL="0" indent="0">
              <a:buNone/>
            </a:pPr>
            <a:endParaRPr lang="en-US" dirty="0">
              <a:solidFill>
                <a:schemeClr val="tx1">
                  <a:alpha val="60000"/>
                </a:schemeClr>
              </a:solidFill>
            </a:endParaRPr>
          </a:p>
          <a:p>
            <a:pPr marL="0" indent="0">
              <a:buNone/>
            </a:pPr>
            <a:endParaRPr lang="en-US" dirty="0">
              <a:solidFill>
                <a:schemeClr val="tx1">
                  <a:alpha val="60000"/>
                </a:schemeClr>
              </a:solidFill>
            </a:endParaRPr>
          </a:p>
        </p:txBody>
      </p:sp>
      <p:pic>
        <p:nvPicPr>
          <p:cNvPr id="1026" name="Picture 2" descr="Great White Shark">
            <a:extLst>
              <a:ext uri="{FF2B5EF4-FFF2-40B4-BE49-F238E27FC236}">
                <a16:creationId xmlns:a16="http://schemas.microsoft.com/office/drawing/2014/main" id="{81C6CB6B-7E55-1F85-B3EB-6870478044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1"/>
          <a:stretch/>
        </p:blipFill>
        <p:spPr bwMode="auto">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587E303F-8270-BF10-BB20-F184E7E3E78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37485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B375-BDCF-7286-BC4B-9FC64DA56F09}"/>
              </a:ext>
            </a:extLst>
          </p:cNvPr>
          <p:cNvSpPr>
            <a:spLocks noGrp="1"/>
          </p:cNvSpPr>
          <p:nvPr>
            <p:ph type="title"/>
          </p:nvPr>
        </p:nvSpPr>
        <p:spPr>
          <a:xfrm>
            <a:off x="93133" y="0"/>
            <a:ext cx="10515600" cy="662164"/>
          </a:xfrm>
        </p:spPr>
        <p:txBody>
          <a:bodyPr>
            <a:normAutofit/>
          </a:bodyPr>
          <a:lstStyle/>
          <a:p>
            <a:r>
              <a:rPr lang="en-US" sz="2800" b="1" dirty="0"/>
              <a:t>Sharks: </a:t>
            </a:r>
            <a:r>
              <a:rPr lang="en-US" sz="2800" b="1" dirty="0">
                <a:solidFill>
                  <a:srgbClr val="00B050"/>
                </a:solidFill>
              </a:rPr>
              <a:t>check your K and find answers to your W  </a:t>
            </a:r>
          </a:p>
        </p:txBody>
      </p:sp>
      <p:sp>
        <p:nvSpPr>
          <p:cNvPr id="3" name="Content Placeholder 2">
            <a:extLst>
              <a:ext uri="{FF2B5EF4-FFF2-40B4-BE49-F238E27FC236}">
                <a16:creationId xmlns:a16="http://schemas.microsoft.com/office/drawing/2014/main" id="{CF4EDB7E-60DA-F874-9BB3-1EF62B02EB21}"/>
              </a:ext>
            </a:extLst>
          </p:cNvPr>
          <p:cNvSpPr>
            <a:spLocks noGrp="1"/>
          </p:cNvSpPr>
          <p:nvPr>
            <p:ph idx="1"/>
          </p:nvPr>
        </p:nvSpPr>
        <p:spPr>
          <a:xfrm>
            <a:off x="440267" y="1027290"/>
            <a:ext cx="11322755" cy="5667021"/>
          </a:xfrm>
        </p:spPr>
        <p:txBody>
          <a:bodyPr>
            <a:normAutofit/>
          </a:bodyPr>
          <a:lstStyle/>
          <a:p>
            <a:pPr marL="0" indent="0">
              <a:buNone/>
            </a:pPr>
            <a:r>
              <a:rPr lang="en-US" sz="2000" dirty="0">
                <a:effectLst/>
                <a:latin typeface="Calibri" panose="020F0502020204030204" pitchFamily="34" charset="0"/>
                <a:ea typeface="Arial" panose="020B0604020202020204" pitchFamily="34" charset="0"/>
              </a:rPr>
              <a:t>       Sharks are astonishing fish that have been on Earth as long as the dinosaurs. Sharks live in water all around the world. They live in oceans, and sometimes you can even find them in rivers and lakes. Sharks live mainly in warm water. Some sharks live near the surface of the ocean, and some live in deep water. Many sharks travel across the ocean and some live in the same area their entire lives. </a:t>
            </a:r>
            <a:endParaRPr lang="en-GB" sz="2000" dirty="0">
              <a:latin typeface="Arial" panose="020B0604020202020204" pitchFamily="34" charset="0"/>
              <a:ea typeface="Arial" panose="020B0604020202020204" pitchFamily="34" charset="0"/>
            </a:endParaRPr>
          </a:p>
          <a:p>
            <a:pPr marL="0" indent="0">
              <a:buNone/>
            </a:pPr>
            <a:r>
              <a:rPr lang="en-GB" sz="2000" dirty="0">
                <a:effectLst/>
                <a:latin typeface="Arial" panose="020B060402020202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There are many different types of sharks. Some sharks are as small as a person’s hand, and some sharks are as large as a bus. Most sharks are in the middle and are about the same size as humans, 5 – 7 feet long. </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Sharks have no bones. Their skeleton is made of cartilage. Cartilage is a strong fibrous substance. Cartilage is softer than bone. Our ears and noses are made of cartilage.</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Sharks can only swim forward. They can have up to 3,000 teeth at one time. Their teeth are arranged in rows. Sharks have about 5 rows of teeth. If a tooth is lost or damaged, they replace it with another. Most of the time, sharks do not chew their food. They swallow their food whole.</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All sharks are carnivores. They are meat eaters. Sharks have a wide variety of diets. Some sharks eat fish, squid, other sharks, and marine animals. Other sharks eat crabs, clams, plankton, and shellfish.</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Sharks breathe underwater with gills. A gill is an organ that is located on the shark’s side The gills take in oxygen from the water. There are 5 to 7 gill slits on a shark.</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There are over 350 different species of sharks. Sharks are amazing animals that are at the top of the marine food chain. </a:t>
            </a:r>
            <a:endParaRPr lang="en-GB" sz="200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39094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B375-BDCF-7286-BC4B-9FC64DA56F09}"/>
              </a:ext>
            </a:extLst>
          </p:cNvPr>
          <p:cNvSpPr>
            <a:spLocks noGrp="1"/>
          </p:cNvSpPr>
          <p:nvPr>
            <p:ph type="title"/>
          </p:nvPr>
        </p:nvSpPr>
        <p:spPr>
          <a:xfrm>
            <a:off x="146756" y="169333"/>
            <a:ext cx="10515600" cy="662164"/>
          </a:xfrm>
        </p:spPr>
        <p:txBody>
          <a:bodyPr>
            <a:normAutofit/>
          </a:bodyPr>
          <a:lstStyle/>
          <a:p>
            <a:r>
              <a:rPr lang="en-US" sz="2800" b="1" dirty="0"/>
              <a:t>While-reading: teach ss to make sense of the unknown words in context</a:t>
            </a:r>
          </a:p>
        </p:txBody>
      </p:sp>
      <p:sp>
        <p:nvSpPr>
          <p:cNvPr id="3" name="Content Placeholder 2">
            <a:extLst>
              <a:ext uri="{FF2B5EF4-FFF2-40B4-BE49-F238E27FC236}">
                <a16:creationId xmlns:a16="http://schemas.microsoft.com/office/drawing/2014/main" id="{CF4EDB7E-60DA-F874-9BB3-1EF62B02EB21}"/>
              </a:ext>
            </a:extLst>
          </p:cNvPr>
          <p:cNvSpPr>
            <a:spLocks noGrp="1"/>
          </p:cNvSpPr>
          <p:nvPr>
            <p:ph idx="1"/>
          </p:nvPr>
        </p:nvSpPr>
        <p:spPr>
          <a:xfrm>
            <a:off x="440267" y="1004710"/>
            <a:ext cx="11322755" cy="5853289"/>
          </a:xfrm>
        </p:spPr>
        <p:txBody>
          <a:bodyPr>
            <a:normAutofit/>
          </a:bodyPr>
          <a:lstStyle/>
          <a:p>
            <a:pPr marL="0" indent="0">
              <a:buNone/>
            </a:pPr>
            <a:r>
              <a:rPr lang="en-US" sz="2000" dirty="0">
                <a:effectLst/>
                <a:latin typeface="Calibri" panose="020F0502020204030204" pitchFamily="34" charset="0"/>
                <a:ea typeface="Arial" panose="020B0604020202020204" pitchFamily="34" charset="0"/>
              </a:rPr>
              <a:t>       Sharks are </a:t>
            </a:r>
            <a:r>
              <a:rPr lang="en-US" sz="2000" dirty="0">
                <a:solidFill>
                  <a:srgbClr val="FF0000"/>
                </a:solidFill>
                <a:effectLst/>
                <a:latin typeface="Calibri" panose="020F0502020204030204" pitchFamily="34" charset="0"/>
                <a:ea typeface="Arial" panose="020B0604020202020204" pitchFamily="34" charset="0"/>
              </a:rPr>
              <a:t>astonishing</a:t>
            </a:r>
            <a:r>
              <a:rPr lang="en-US" sz="2000" dirty="0">
                <a:effectLst/>
                <a:latin typeface="Calibri" panose="020F0502020204030204" pitchFamily="34" charset="0"/>
                <a:ea typeface="Arial" panose="020B0604020202020204" pitchFamily="34" charset="0"/>
              </a:rPr>
              <a:t> fish that have been on Earth as long as the dinosaurs. Sharks live in water all around the world. They live in oceans, and sometimes you can even find them in rivers and lakes. Sharks live mainly in warm water. Some sharks live near the surface of the ocean, and some live in deep water. Many sharks travel across the ocean and some live in the same area their entire lives. </a:t>
            </a:r>
            <a:endParaRPr lang="en-GB" sz="2000" dirty="0">
              <a:latin typeface="Arial" panose="020B0604020202020204" pitchFamily="34" charset="0"/>
              <a:ea typeface="Arial" panose="020B0604020202020204" pitchFamily="34" charset="0"/>
            </a:endParaRPr>
          </a:p>
          <a:p>
            <a:pPr marL="0" indent="0">
              <a:buNone/>
            </a:pPr>
            <a:r>
              <a:rPr lang="en-GB" sz="2000" dirty="0">
                <a:effectLst/>
                <a:latin typeface="Arial" panose="020B060402020202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There are many different types of sharks. Some sharks are as small as a person’s hand, and some sharks are as large as a bus. Most sharks are in the middle and are about the same size as humans, 5 – 7 feet long. </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Sharks have no bones. Their skeleton is made of </a:t>
            </a:r>
            <a:r>
              <a:rPr lang="en-US" sz="2000" dirty="0">
                <a:solidFill>
                  <a:srgbClr val="FF0000"/>
                </a:solidFill>
                <a:effectLst/>
                <a:latin typeface="Calibri" panose="020F0502020204030204" pitchFamily="34" charset="0"/>
                <a:ea typeface="Arial" panose="020B0604020202020204" pitchFamily="34" charset="0"/>
              </a:rPr>
              <a:t>cartilage</a:t>
            </a:r>
            <a:r>
              <a:rPr lang="en-US" sz="2000" dirty="0">
                <a:effectLst/>
                <a:latin typeface="Calibri" panose="020F0502020204030204" pitchFamily="34" charset="0"/>
                <a:ea typeface="Arial" panose="020B0604020202020204" pitchFamily="34" charset="0"/>
              </a:rPr>
              <a:t>. Cartilage is a strong fibrous substance. Cartilage is softer than bone. Our ears and noses are made of cartilage.</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Sharks can only swim forward. They can have up to 3,000 teeth at one time. Their teeth are arranged in rows. Sharks have about 5 rows of teeth. If a tooth is lost or </a:t>
            </a:r>
            <a:r>
              <a:rPr lang="en-US" sz="2000" dirty="0">
                <a:solidFill>
                  <a:srgbClr val="FF0000"/>
                </a:solidFill>
                <a:effectLst/>
                <a:latin typeface="Calibri" panose="020F0502020204030204" pitchFamily="34" charset="0"/>
                <a:ea typeface="Arial" panose="020B0604020202020204" pitchFamily="34" charset="0"/>
              </a:rPr>
              <a:t>damaged</a:t>
            </a:r>
            <a:r>
              <a:rPr lang="en-US" sz="2000" dirty="0">
                <a:effectLst/>
                <a:latin typeface="Calibri" panose="020F0502020204030204" pitchFamily="34" charset="0"/>
                <a:ea typeface="Arial" panose="020B0604020202020204" pitchFamily="34" charset="0"/>
              </a:rPr>
              <a:t>, they replace it with another. Most of the time, sharks do not </a:t>
            </a:r>
            <a:r>
              <a:rPr lang="en-US" sz="2000" dirty="0">
                <a:solidFill>
                  <a:srgbClr val="FF0000"/>
                </a:solidFill>
                <a:effectLst/>
                <a:latin typeface="Calibri" panose="020F0502020204030204" pitchFamily="34" charset="0"/>
                <a:ea typeface="Arial" panose="020B0604020202020204" pitchFamily="34" charset="0"/>
              </a:rPr>
              <a:t>chew</a:t>
            </a:r>
            <a:r>
              <a:rPr lang="en-US" sz="2000" dirty="0">
                <a:effectLst/>
                <a:latin typeface="Calibri" panose="020F0502020204030204" pitchFamily="34" charset="0"/>
                <a:ea typeface="Arial" panose="020B0604020202020204" pitchFamily="34" charset="0"/>
              </a:rPr>
              <a:t> their food. They </a:t>
            </a:r>
            <a:r>
              <a:rPr lang="en-US" sz="2000" dirty="0">
                <a:solidFill>
                  <a:srgbClr val="FF0000"/>
                </a:solidFill>
                <a:effectLst/>
                <a:latin typeface="Calibri" panose="020F0502020204030204" pitchFamily="34" charset="0"/>
                <a:ea typeface="Arial" panose="020B0604020202020204" pitchFamily="34" charset="0"/>
              </a:rPr>
              <a:t>swallow</a:t>
            </a:r>
            <a:r>
              <a:rPr lang="en-US" sz="2000" dirty="0">
                <a:effectLst/>
                <a:latin typeface="Calibri" panose="020F0502020204030204" pitchFamily="34" charset="0"/>
                <a:ea typeface="Arial" panose="020B0604020202020204" pitchFamily="34" charset="0"/>
              </a:rPr>
              <a:t> their food whole.</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All sharks are </a:t>
            </a:r>
            <a:r>
              <a:rPr lang="en-US" sz="2000" dirty="0">
                <a:solidFill>
                  <a:srgbClr val="FF0000"/>
                </a:solidFill>
                <a:effectLst/>
                <a:latin typeface="Calibri" panose="020F0502020204030204" pitchFamily="34" charset="0"/>
                <a:ea typeface="Arial" panose="020B0604020202020204" pitchFamily="34" charset="0"/>
              </a:rPr>
              <a:t>carnivores</a:t>
            </a:r>
            <a:r>
              <a:rPr lang="en-US" sz="2000" dirty="0">
                <a:effectLst/>
                <a:latin typeface="Calibri" panose="020F0502020204030204" pitchFamily="34" charset="0"/>
                <a:ea typeface="Arial" panose="020B0604020202020204" pitchFamily="34" charset="0"/>
              </a:rPr>
              <a:t>. They are meat eaters. Sharks have a wide variety of diets. Some sharks eat fish, squid, other sharks, and marine animals. Other sharks eat crabs, clams, plankton, and shellfish.</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Sharks breathe underwater with </a:t>
            </a:r>
            <a:r>
              <a:rPr lang="en-US" sz="2000" dirty="0">
                <a:solidFill>
                  <a:srgbClr val="FF0000"/>
                </a:solidFill>
                <a:effectLst/>
                <a:latin typeface="Calibri" panose="020F0502020204030204" pitchFamily="34" charset="0"/>
                <a:ea typeface="Arial" panose="020B0604020202020204" pitchFamily="34" charset="0"/>
              </a:rPr>
              <a:t>gills</a:t>
            </a:r>
            <a:r>
              <a:rPr lang="en-US" sz="2000" dirty="0">
                <a:effectLst/>
                <a:latin typeface="Calibri" panose="020F0502020204030204" pitchFamily="34" charset="0"/>
                <a:ea typeface="Arial" panose="020B0604020202020204" pitchFamily="34" charset="0"/>
              </a:rPr>
              <a:t>. A gill is an organ that is located on the shark’s side The gills take in oxygen from the water. There are 5 to 7 gill slits on a shark.</a:t>
            </a:r>
            <a:endParaRPr lang="en-GB" sz="2000" dirty="0">
              <a:effectLst/>
              <a:latin typeface="Arial" panose="020B0604020202020204" pitchFamily="34" charset="0"/>
              <a:ea typeface="Arial" panose="020B0604020202020204" pitchFamily="34" charset="0"/>
            </a:endParaRPr>
          </a:p>
          <a:p>
            <a:pPr marL="0" indent="0">
              <a:buNone/>
            </a:pPr>
            <a:r>
              <a:rPr lang="en-US" sz="2000" dirty="0">
                <a:effectLst/>
                <a:latin typeface="Calibri" panose="020F0502020204030204" pitchFamily="34" charset="0"/>
                <a:ea typeface="Arial" panose="020B0604020202020204" pitchFamily="34" charset="0"/>
              </a:rPr>
              <a:t>      There are over 350 different species of sharks. Sharks are </a:t>
            </a:r>
            <a:r>
              <a:rPr lang="en-US" sz="2000" dirty="0">
                <a:solidFill>
                  <a:srgbClr val="FF0000"/>
                </a:solidFill>
                <a:effectLst/>
                <a:latin typeface="Calibri" panose="020F0502020204030204" pitchFamily="34" charset="0"/>
                <a:ea typeface="Arial" panose="020B0604020202020204" pitchFamily="34" charset="0"/>
              </a:rPr>
              <a:t>amazing</a:t>
            </a:r>
            <a:r>
              <a:rPr lang="en-US" sz="2000" dirty="0">
                <a:effectLst/>
                <a:latin typeface="Calibri" panose="020F0502020204030204" pitchFamily="34" charset="0"/>
                <a:ea typeface="Arial" panose="020B0604020202020204" pitchFamily="34" charset="0"/>
              </a:rPr>
              <a:t> animals that are at the top of the marine food chain. </a:t>
            </a:r>
            <a:endParaRPr lang="en-GB" sz="200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5334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E6B15-818D-77AC-5A65-5A233261E067}"/>
              </a:ext>
            </a:extLst>
          </p:cNvPr>
          <p:cNvSpPr>
            <a:spLocks noGrp="1"/>
          </p:cNvSpPr>
          <p:nvPr>
            <p:ph type="title"/>
          </p:nvPr>
        </p:nvSpPr>
        <p:spPr>
          <a:xfrm>
            <a:off x="1043631" y="809898"/>
            <a:ext cx="10173010" cy="1554480"/>
          </a:xfrm>
        </p:spPr>
        <p:txBody>
          <a:bodyPr anchor="ctr">
            <a:normAutofit/>
          </a:bodyPr>
          <a:lstStyle/>
          <a:p>
            <a:r>
              <a:rPr lang="en-US" sz="4800"/>
              <a:t>What post-reading activities can we do? </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1" name="Content Placeholder 2">
            <a:extLst>
              <a:ext uri="{FF2B5EF4-FFF2-40B4-BE49-F238E27FC236}">
                <a16:creationId xmlns:a16="http://schemas.microsoft.com/office/drawing/2014/main" id="{0DD5E64F-4639-A536-FFAA-F578EC9276E0}"/>
              </a:ext>
            </a:extLst>
          </p:cNvPr>
          <p:cNvGraphicFramePr>
            <a:graphicFrameLocks noGrp="1"/>
          </p:cNvGraphicFramePr>
          <p:nvPr>
            <p:ph idx="1"/>
            <p:extLst>
              <p:ext uri="{D42A27DB-BD31-4B8C-83A1-F6EECF244321}">
                <p14:modId xmlns:p14="http://schemas.microsoft.com/office/powerpoint/2010/main" val="39588294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a:extLst>
              <a:ext uri="{FF2B5EF4-FFF2-40B4-BE49-F238E27FC236}">
                <a16:creationId xmlns:a16="http://schemas.microsoft.com/office/drawing/2014/main" id="{A769D3E0-1ACE-7C27-8D55-4334833927D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56785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83661-C04D-C552-2518-539E58BD0596}"/>
              </a:ext>
            </a:extLst>
          </p:cNvPr>
          <p:cNvSpPr>
            <a:spLocks noGrp="1"/>
          </p:cNvSpPr>
          <p:nvPr>
            <p:ph type="title"/>
          </p:nvPr>
        </p:nvSpPr>
        <p:spPr>
          <a:xfrm>
            <a:off x="630936" y="640823"/>
            <a:ext cx="3419856" cy="5583148"/>
          </a:xfrm>
        </p:spPr>
        <p:txBody>
          <a:bodyPr anchor="ctr">
            <a:normAutofit/>
          </a:bodyPr>
          <a:lstStyle/>
          <a:p>
            <a:r>
              <a:rPr lang="en-US" sz="4000" dirty="0"/>
              <a:t>Post-reading activities that we can use</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C1CD6E-73CF-0A81-9739-B92948B297D0}"/>
              </a:ext>
            </a:extLst>
          </p:cNvPr>
          <p:cNvPicPr>
            <a:picLocks noChangeAspect="1"/>
          </p:cNvPicPr>
          <p:nvPr/>
        </p:nvPicPr>
        <p:blipFill>
          <a:blip r:embed="rId2"/>
          <a:stretch>
            <a:fillRect/>
          </a:stretch>
        </p:blipFill>
        <p:spPr>
          <a:xfrm>
            <a:off x="4870704" y="746259"/>
            <a:ext cx="6894576" cy="2911341"/>
          </a:xfrm>
          <a:prstGeom prst="rect">
            <a:avLst/>
          </a:prstGeom>
        </p:spPr>
      </p:pic>
      <p:sp>
        <p:nvSpPr>
          <p:cNvPr id="3" name="Content Placeholder 2">
            <a:extLst>
              <a:ext uri="{FF2B5EF4-FFF2-40B4-BE49-F238E27FC236}">
                <a16:creationId xmlns:a16="http://schemas.microsoft.com/office/drawing/2014/main" id="{5F6782A9-F2DB-86AF-49D6-E7E984F93322}"/>
              </a:ext>
            </a:extLst>
          </p:cNvPr>
          <p:cNvSpPr>
            <a:spLocks noGrp="1"/>
          </p:cNvSpPr>
          <p:nvPr>
            <p:ph idx="1"/>
          </p:nvPr>
        </p:nvSpPr>
        <p:spPr>
          <a:xfrm>
            <a:off x="4914188" y="4800733"/>
            <a:ext cx="6894576" cy="1437936"/>
          </a:xfrm>
        </p:spPr>
        <p:txBody>
          <a:bodyPr anchor="t">
            <a:normAutofit/>
          </a:bodyPr>
          <a:lstStyle/>
          <a:p>
            <a:pPr marL="0" indent="0">
              <a:buNone/>
            </a:pPr>
            <a:r>
              <a:rPr lang="en-US" sz="2200" dirty="0"/>
              <a:t>1. s </a:t>
            </a:r>
            <a:r>
              <a:rPr lang="en-US" sz="2200" dirty="0" err="1"/>
              <a:t>i</a:t>
            </a:r>
            <a:r>
              <a:rPr lang="en-US" sz="2200" dirty="0"/>
              <a:t> g l l___________</a:t>
            </a:r>
          </a:p>
          <a:p>
            <a:pPr marL="0" indent="0">
              <a:buNone/>
            </a:pPr>
            <a:r>
              <a:rPr lang="en-US" sz="2200" dirty="0"/>
              <a:t>2. a c g e r </a:t>
            </a:r>
            <a:r>
              <a:rPr lang="en-US" sz="2200" dirty="0" err="1"/>
              <a:t>i</a:t>
            </a:r>
            <a:r>
              <a:rPr lang="en-US" sz="2200" dirty="0"/>
              <a:t> a I t___________</a:t>
            </a:r>
          </a:p>
          <a:p>
            <a:pPr marL="0" indent="0">
              <a:buNone/>
            </a:pPr>
            <a:r>
              <a:rPr lang="en-US" sz="2200" dirty="0"/>
              <a:t>3. n o c a e  ____________ </a:t>
            </a:r>
          </a:p>
        </p:txBody>
      </p:sp>
      <p:sp>
        <p:nvSpPr>
          <p:cNvPr id="6" name="TextBox 5">
            <a:extLst>
              <a:ext uri="{FF2B5EF4-FFF2-40B4-BE49-F238E27FC236}">
                <a16:creationId xmlns:a16="http://schemas.microsoft.com/office/drawing/2014/main" id="{21292997-A501-83EC-8361-00503DF5DB87}"/>
              </a:ext>
            </a:extLst>
          </p:cNvPr>
          <p:cNvSpPr txBox="1"/>
          <p:nvPr/>
        </p:nvSpPr>
        <p:spPr>
          <a:xfrm>
            <a:off x="931757" y="4433574"/>
            <a:ext cx="2207102" cy="523220"/>
          </a:xfrm>
          <a:prstGeom prst="rect">
            <a:avLst/>
          </a:prstGeom>
          <a:noFill/>
        </p:spPr>
        <p:txBody>
          <a:bodyPr wrap="square" rtlCol="0">
            <a:spAutoFit/>
          </a:bodyPr>
          <a:lstStyle/>
          <a:p>
            <a:r>
              <a:rPr lang="en-US" sz="2800" b="1" dirty="0">
                <a:solidFill>
                  <a:srgbClr val="FF0000"/>
                </a:solidFill>
              </a:rPr>
              <a:t>Word level </a:t>
            </a:r>
          </a:p>
        </p:txBody>
      </p:sp>
      <p:sp>
        <p:nvSpPr>
          <p:cNvPr id="7" name="TextBox 6">
            <a:extLst>
              <a:ext uri="{FF2B5EF4-FFF2-40B4-BE49-F238E27FC236}">
                <a16:creationId xmlns:a16="http://schemas.microsoft.com/office/drawing/2014/main" id="{658EFEA3-3ADC-928C-BA61-76FA88AA1DBE}"/>
              </a:ext>
            </a:extLst>
          </p:cNvPr>
          <p:cNvSpPr txBox="1"/>
          <p:nvPr/>
        </p:nvSpPr>
        <p:spPr>
          <a:xfrm>
            <a:off x="4914188" y="3812070"/>
            <a:ext cx="6626484" cy="430887"/>
          </a:xfrm>
          <a:prstGeom prst="rect">
            <a:avLst/>
          </a:prstGeom>
          <a:noFill/>
        </p:spPr>
        <p:txBody>
          <a:bodyPr wrap="square" rtlCol="0">
            <a:spAutoFit/>
          </a:bodyPr>
          <a:lstStyle/>
          <a:p>
            <a:r>
              <a:rPr lang="en-US" sz="2200" b="1" dirty="0"/>
              <a:t>2. Scrambles: unscramble the words related to sharks </a:t>
            </a:r>
          </a:p>
        </p:txBody>
      </p:sp>
      <p:sp>
        <p:nvSpPr>
          <p:cNvPr id="8" name="TextBox 7">
            <a:extLst>
              <a:ext uri="{FF2B5EF4-FFF2-40B4-BE49-F238E27FC236}">
                <a16:creationId xmlns:a16="http://schemas.microsoft.com/office/drawing/2014/main" id="{31A47B92-798D-F7B7-B9EB-34451FB32C3C}"/>
              </a:ext>
            </a:extLst>
          </p:cNvPr>
          <p:cNvSpPr txBox="1"/>
          <p:nvPr/>
        </p:nvSpPr>
        <p:spPr>
          <a:xfrm>
            <a:off x="4501896" y="767646"/>
            <a:ext cx="412292" cy="369332"/>
          </a:xfrm>
          <a:prstGeom prst="rect">
            <a:avLst/>
          </a:prstGeom>
          <a:noFill/>
        </p:spPr>
        <p:txBody>
          <a:bodyPr wrap="none" rtlCol="0">
            <a:spAutoFit/>
          </a:bodyPr>
          <a:lstStyle/>
          <a:p>
            <a:r>
              <a:rPr lang="en-US" b="1" dirty="0"/>
              <a:t>1. </a:t>
            </a:r>
          </a:p>
        </p:txBody>
      </p:sp>
      <p:pic>
        <p:nvPicPr>
          <p:cNvPr id="4" name="图片 3">
            <a:extLst>
              <a:ext uri="{FF2B5EF4-FFF2-40B4-BE49-F238E27FC236}">
                <a16:creationId xmlns:a16="http://schemas.microsoft.com/office/drawing/2014/main" id="{B034441E-4E1B-4B7E-B708-7936C51234D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132" y="-837326"/>
            <a:ext cx="4929294" cy="2464647"/>
          </a:xfrm>
          <a:prstGeom prst="rect">
            <a:avLst/>
          </a:prstGeom>
        </p:spPr>
      </p:pic>
    </p:spTree>
    <p:extLst>
      <p:ext uri="{BB962C8B-B14F-4D97-AF65-F5344CB8AC3E}">
        <p14:creationId xmlns:p14="http://schemas.microsoft.com/office/powerpoint/2010/main" val="211136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7DF0D-F8FD-28C2-B401-EFB440746AD2}"/>
              </a:ext>
            </a:extLst>
          </p:cNvPr>
          <p:cNvSpPr>
            <a:spLocks noGrp="1"/>
          </p:cNvSpPr>
          <p:nvPr>
            <p:ph type="title"/>
          </p:nvPr>
        </p:nvSpPr>
        <p:spPr>
          <a:xfrm>
            <a:off x="635000" y="640823"/>
            <a:ext cx="3418659" cy="5583148"/>
          </a:xfrm>
        </p:spPr>
        <p:txBody>
          <a:bodyPr anchor="ctr">
            <a:normAutofit/>
          </a:bodyPr>
          <a:lstStyle/>
          <a:p>
            <a:r>
              <a:rPr lang="en-US" sz="5400"/>
              <a:t>Some fun riddles to crack </a:t>
            </a:r>
          </a:p>
        </p:txBody>
      </p:sp>
      <p:sp>
        <p:nvSpPr>
          <p:cNvPr id="4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CC6C3FB-E268-F497-C0F7-F3AC3F5ABB61}"/>
              </a:ext>
            </a:extLst>
          </p:cNvPr>
          <p:cNvGraphicFramePr>
            <a:graphicFrameLocks noGrp="1"/>
          </p:cNvGraphicFramePr>
          <p:nvPr>
            <p:ph idx="1"/>
            <p:extLst>
              <p:ext uri="{D42A27DB-BD31-4B8C-83A1-F6EECF244321}">
                <p14:modId xmlns:p14="http://schemas.microsoft.com/office/powerpoint/2010/main" val="9013290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24092C0B-3A93-6580-062D-0CD67933EB28}"/>
              </a:ext>
            </a:extLst>
          </p:cNvPr>
          <p:cNvSpPr/>
          <p:nvPr/>
        </p:nvSpPr>
        <p:spPr>
          <a:xfrm>
            <a:off x="4736892" y="2008682"/>
            <a:ext cx="5246557" cy="82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2B3CB6-7E11-ECD2-E233-19C906C3563E}"/>
              </a:ext>
            </a:extLst>
          </p:cNvPr>
          <p:cNvSpPr/>
          <p:nvPr/>
        </p:nvSpPr>
        <p:spPr>
          <a:xfrm>
            <a:off x="4736892" y="3429000"/>
            <a:ext cx="6820108" cy="97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E2CBD1-1B54-1015-5935-80D4CCFC502F}"/>
              </a:ext>
            </a:extLst>
          </p:cNvPr>
          <p:cNvSpPr/>
          <p:nvPr/>
        </p:nvSpPr>
        <p:spPr>
          <a:xfrm>
            <a:off x="4648018" y="4826833"/>
            <a:ext cx="6900512" cy="92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B5409C-0FB6-39CB-461F-C08CE7C325E7}"/>
              </a:ext>
            </a:extLst>
          </p:cNvPr>
          <p:cNvSpPr/>
          <p:nvPr/>
        </p:nvSpPr>
        <p:spPr>
          <a:xfrm>
            <a:off x="10238282" y="1454046"/>
            <a:ext cx="1499016" cy="554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rPr>
              <a:t>A map </a:t>
            </a:r>
          </a:p>
        </p:txBody>
      </p:sp>
      <p:sp>
        <p:nvSpPr>
          <p:cNvPr id="8" name="Rectangle 7">
            <a:extLst>
              <a:ext uri="{FF2B5EF4-FFF2-40B4-BE49-F238E27FC236}">
                <a16:creationId xmlns:a16="http://schemas.microsoft.com/office/drawing/2014/main" id="{2C5F8865-CB17-F9ED-5867-8B4B1167A074}"/>
              </a:ext>
            </a:extLst>
          </p:cNvPr>
          <p:cNvSpPr/>
          <p:nvPr/>
        </p:nvSpPr>
        <p:spPr>
          <a:xfrm>
            <a:off x="10176931" y="2730942"/>
            <a:ext cx="1499016" cy="554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rPr>
              <a:t>A cold </a:t>
            </a:r>
          </a:p>
        </p:txBody>
      </p:sp>
      <p:sp>
        <p:nvSpPr>
          <p:cNvPr id="9" name="Rectangle 8">
            <a:extLst>
              <a:ext uri="{FF2B5EF4-FFF2-40B4-BE49-F238E27FC236}">
                <a16:creationId xmlns:a16="http://schemas.microsoft.com/office/drawing/2014/main" id="{23188F31-4274-75B4-49FD-0D11DAB508B8}"/>
              </a:ext>
            </a:extLst>
          </p:cNvPr>
          <p:cNvSpPr/>
          <p:nvPr/>
        </p:nvSpPr>
        <p:spPr>
          <a:xfrm>
            <a:off x="9608695" y="4229104"/>
            <a:ext cx="2353456" cy="554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rPr>
              <a:t>The letter ‘r’  </a:t>
            </a:r>
          </a:p>
        </p:txBody>
      </p:sp>
      <p:sp>
        <p:nvSpPr>
          <p:cNvPr id="10" name="Rectangle 9">
            <a:extLst>
              <a:ext uri="{FF2B5EF4-FFF2-40B4-BE49-F238E27FC236}">
                <a16:creationId xmlns:a16="http://schemas.microsoft.com/office/drawing/2014/main" id="{385E057A-228B-1161-F139-E5D5094FB0F5}"/>
              </a:ext>
            </a:extLst>
          </p:cNvPr>
          <p:cNvSpPr/>
          <p:nvPr/>
        </p:nvSpPr>
        <p:spPr>
          <a:xfrm>
            <a:off x="8910753" y="5765749"/>
            <a:ext cx="2735502" cy="554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rPr>
              <a:t>A calendar  </a:t>
            </a:r>
          </a:p>
        </p:txBody>
      </p:sp>
      <p:pic>
        <p:nvPicPr>
          <p:cNvPr id="11" name="图片 10">
            <a:extLst>
              <a:ext uri="{FF2B5EF4-FFF2-40B4-BE49-F238E27FC236}">
                <a16:creationId xmlns:a16="http://schemas.microsoft.com/office/drawing/2014/main" id="{469D08D3-CC30-9E50-1CDC-2B682AE30E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4509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xit" presetSubtype="0" fill="hold" grpId="0" nodeType="clickEffect">
                                  <p:stCondLst>
                                    <p:cond delay="0"/>
                                  </p:stCondLst>
                                  <p:childTnLst>
                                    <p:animEffect transition="out" filter="wedge">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83661-C04D-C552-2518-539E58BD0596}"/>
              </a:ext>
            </a:extLst>
          </p:cNvPr>
          <p:cNvSpPr>
            <a:spLocks noGrp="1"/>
          </p:cNvSpPr>
          <p:nvPr>
            <p:ph type="title"/>
          </p:nvPr>
        </p:nvSpPr>
        <p:spPr>
          <a:xfrm>
            <a:off x="645064" y="525982"/>
            <a:ext cx="4897904" cy="1446363"/>
          </a:xfrm>
        </p:spPr>
        <p:txBody>
          <a:bodyPr anchor="b">
            <a:normAutofit/>
          </a:bodyPr>
          <a:lstStyle/>
          <a:p>
            <a:r>
              <a:rPr lang="en-US" sz="3600" dirty="0"/>
              <a:t>Post-reading activities that we can use</a:t>
            </a:r>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AEB385F-5999-01EC-5BE0-AB431E5A2306}"/>
              </a:ext>
            </a:extLst>
          </p:cNvPr>
          <p:cNvSpPr>
            <a:spLocks noGrp="1"/>
          </p:cNvSpPr>
          <p:nvPr>
            <p:ph idx="1"/>
          </p:nvPr>
        </p:nvSpPr>
        <p:spPr>
          <a:xfrm>
            <a:off x="645066" y="2031101"/>
            <a:ext cx="4282984" cy="3511943"/>
          </a:xfrm>
        </p:spPr>
        <p:txBody>
          <a:bodyPr anchor="ctr">
            <a:normAutofit/>
          </a:bodyPr>
          <a:lstStyle/>
          <a:p>
            <a:pPr marL="0" indent="0">
              <a:buNone/>
            </a:pPr>
            <a:r>
              <a:rPr lang="en-US" sz="2400" dirty="0"/>
              <a:t>Vocab </a:t>
            </a:r>
          </a:p>
          <a:p>
            <a:pPr marL="0" indent="0">
              <a:buNone/>
            </a:pPr>
            <a:r>
              <a:rPr lang="en-US" sz="2400" dirty="0"/>
              <a:t>3. word puzzles</a:t>
            </a:r>
          </a:p>
          <a:p>
            <a:pPr marL="0" indent="0">
              <a:buNone/>
            </a:pPr>
            <a:endParaRPr lang="en-US" sz="1800" dirty="0"/>
          </a:p>
          <a:p>
            <a:pPr marL="0" indent="0">
              <a:buNone/>
            </a:pPr>
            <a:r>
              <a:rPr lang="en-US" sz="1800" dirty="0">
                <a:hlinkClick r:id="rId2"/>
              </a:rPr>
              <a:t>https://puzzlemaker.discoveryeducation.com/word-search</a:t>
            </a:r>
            <a:r>
              <a:rPr lang="en-US" sz="1800" dirty="0"/>
              <a:t>  </a:t>
            </a:r>
          </a:p>
          <a:p>
            <a:pPr marL="0" indent="0">
              <a:buNone/>
            </a:pPr>
            <a:endParaRPr lang="en-US" sz="1800" dirty="0"/>
          </a:p>
          <a:p>
            <a:pPr marL="0" indent="0">
              <a:buNone/>
            </a:pPr>
            <a:endParaRPr lang="en-US" sz="1800" dirty="0"/>
          </a:p>
          <a:p>
            <a:pPr marL="0" indent="0">
              <a:buNone/>
            </a:pPr>
            <a:endParaRPr lang="en-US" sz="1800" dirty="0"/>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 line chart&#10;&#10;Description automatically generated">
            <a:extLst>
              <a:ext uri="{FF2B5EF4-FFF2-40B4-BE49-F238E27FC236}">
                <a16:creationId xmlns:a16="http://schemas.microsoft.com/office/drawing/2014/main" id="{A54F6253-CD82-F407-1100-E08D2A1D37F4}"/>
              </a:ext>
            </a:extLst>
          </p:cNvPr>
          <p:cNvPicPr>
            <a:picLocks noChangeAspect="1"/>
          </p:cNvPicPr>
          <p:nvPr/>
        </p:nvPicPr>
        <p:blipFill>
          <a:blip r:embed="rId3"/>
          <a:stretch>
            <a:fillRect/>
          </a:stretch>
        </p:blipFill>
        <p:spPr>
          <a:xfrm>
            <a:off x="6071418" y="650494"/>
            <a:ext cx="5460658" cy="5324142"/>
          </a:xfrm>
          <a:prstGeom prst="rect">
            <a:avLst/>
          </a:prstGeom>
        </p:spPr>
      </p:pic>
      <p:pic>
        <p:nvPicPr>
          <p:cNvPr id="3" name="图片 2">
            <a:extLst>
              <a:ext uri="{FF2B5EF4-FFF2-40B4-BE49-F238E27FC236}">
                <a16:creationId xmlns:a16="http://schemas.microsoft.com/office/drawing/2014/main" id="{DD493C05-422D-7DD9-5084-AAB5C9E4C6B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788" y="-852899"/>
            <a:ext cx="5229138" cy="2614569"/>
          </a:xfrm>
          <a:prstGeom prst="rect">
            <a:avLst/>
          </a:prstGeom>
        </p:spPr>
      </p:pic>
    </p:spTree>
    <p:extLst>
      <p:ext uri="{BB962C8B-B14F-4D97-AF65-F5344CB8AC3E}">
        <p14:creationId xmlns:p14="http://schemas.microsoft.com/office/powerpoint/2010/main" val="20329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783661-C04D-C552-2518-539E58BD0596}"/>
              </a:ext>
            </a:extLst>
          </p:cNvPr>
          <p:cNvSpPr>
            <a:spLocks noGrp="1"/>
          </p:cNvSpPr>
          <p:nvPr>
            <p:ph type="title"/>
          </p:nvPr>
        </p:nvSpPr>
        <p:spPr>
          <a:xfrm>
            <a:off x="5894962" y="479493"/>
            <a:ext cx="5458838" cy="1325563"/>
          </a:xfrm>
        </p:spPr>
        <p:txBody>
          <a:bodyPr>
            <a:normAutofit/>
          </a:bodyPr>
          <a:lstStyle/>
          <a:p>
            <a:r>
              <a:rPr lang="en-US" b="1"/>
              <a:t>Post-reading activities that we can use</a:t>
            </a: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D7C1699-2BAA-6D8C-38F3-668DC0A5B4CA}"/>
              </a:ext>
            </a:extLst>
          </p:cNvPr>
          <p:cNvPicPr>
            <a:picLocks noChangeAspect="1"/>
          </p:cNvPicPr>
          <p:nvPr/>
        </p:nvPicPr>
        <p:blipFill>
          <a:blip r:embed="rId2"/>
          <a:stretch>
            <a:fillRect/>
          </a:stretch>
        </p:blipFill>
        <p:spPr>
          <a:xfrm>
            <a:off x="269824" y="517274"/>
            <a:ext cx="5210740" cy="616655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8" name="Content Placeholder 7">
            <a:extLst>
              <a:ext uri="{FF2B5EF4-FFF2-40B4-BE49-F238E27FC236}">
                <a16:creationId xmlns:a16="http://schemas.microsoft.com/office/drawing/2014/main" id="{6AEB385F-5999-01EC-5BE0-AB431E5A2306}"/>
              </a:ext>
            </a:extLst>
          </p:cNvPr>
          <p:cNvSpPr>
            <a:spLocks noGrp="1"/>
          </p:cNvSpPr>
          <p:nvPr>
            <p:ph idx="1"/>
          </p:nvPr>
        </p:nvSpPr>
        <p:spPr>
          <a:xfrm>
            <a:off x="5894962" y="1984443"/>
            <a:ext cx="5458838" cy="4192520"/>
          </a:xfrm>
        </p:spPr>
        <p:txBody>
          <a:bodyPr>
            <a:normAutofit/>
          </a:bodyPr>
          <a:lstStyle/>
          <a:p>
            <a:pPr marL="0" indent="0">
              <a:buNone/>
            </a:pPr>
            <a:r>
              <a:rPr lang="en-US" dirty="0"/>
              <a:t>Facts/Opinions</a:t>
            </a:r>
          </a:p>
          <a:p>
            <a:pPr marL="0" indent="0">
              <a:buNone/>
            </a:pPr>
            <a:endParaRPr lang="en-US" dirty="0"/>
          </a:p>
          <a:p>
            <a:pPr marL="0" indent="0">
              <a:buNone/>
            </a:pPr>
            <a:r>
              <a:rPr lang="en-US" dirty="0"/>
              <a:t>Cut out each sentence strip. Read each sentence, and put each sentence under the correct heading. </a:t>
            </a:r>
          </a:p>
          <a:p>
            <a:pPr marL="0" indent="0">
              <a:buNone/>
            </a:pPr>
            <a:endParaRPr lang="en-US" dirty="0"/>
          </a:p>
          <a:p>
            <a:pPr marL="0" indent="0">
              <a:buNone/>
            </a:pPr>
            <a:endParaRPr lang="en-US" dirty="0"/>
          </a:p>
        </p:txBody>
      </p:sp>
      <p:pic>
        <p:nvPicPr>
          <p:cNvPr id="3" name="图片 2">
            <a:extLst>
              <a:ext uri="{FF2B5EF4-FFF2-40B4-BE49-F238E27FC236}">
                <a16:creationId xmlns:a16="http://schemas.microsoft.com/office/drawing/2014/main" id="{96CD7C83-5E99-F67C-8CFE-EA553A92952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574" y="-920016"/>
            <a:ext cx="5229138" cy="2614569"/>
          </a:xfrm>
          <a:prstGeom prst="rect">
            <a:avLst/>
          </a:prstGeom>
        </p:spPr>
      </p:pic>
    </p:spTree>
    <p:extLst>
      <p:ext uri="{BB962C8B-B14F-4D97-AF65-F5344CB8AC3E}">
        <p14:creationId xmlns:p14="http://schemas.microsoft.com/office/powerpoint/2010/main" val="13757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680C-EFC1-A1A4-6FB9-5F81B507F18C}"/>
              </a:ext>
            </a:extLst>
          </p:cNvPr>
          <p:cNvSpPr>
            <a:spLocks noGrp="1"/>
          </p:cNvSpPr>
          <p:nvPr>
            <p:ph type="title"/>
          </p:nvPr>
        </p:nvSpPr>
        <p:spPr>
          <a:xfrm>
            <a:off x="838200" y="367013"/>
            <a:ext cx="10515600" cy="1325563"/>
          </a:xfrm>
        </p:spPr>
        <p:txBody>
          <a:bodyPr/>
          <a:lstStyle/>
          <a:p>
            <a:r>
              <a:rPr lang="en-US" sz="4400" dirty="0"/>
              <a:t>Post-reading activities: discourse level </a:t>
            </a:r>
            <a:endParaRPr lang="en-US" dirty="0"/>
          </a:p>
        </p:txBody>
      </p:sp>
      <p:sp>
        <p:nvSpPr>
          <p:cNvPr id="3" name="Content Placeholder 2">
            <a:extLst>
              <a:ext uri="{FF2B5EF4-FFF2-40B4-BE49-F238E27FC236}">
                <a16:creationId xmlns:a16="http://schemas.microsoft.com/office/drawing/2014/main" id="{80EF599E-3515-6C72-B95C-737580739BDA}"/>
              </a:ext>
            </a:extLst>
          </p:cNvPr>
          <p:cNvSpPr>
            <a:spLocks noGrp="1"/>
          </p:cNvSpPr>
          <p:nvPr>
            <p:ph idx="1"/>
          </p:nvPr>
        </p:nvSpPr>
        <p:spPr>
          <a:xfrm>
            <a:off x="6245577" y="1323531"/>
            <a:ext cx="5190066" cy="4779347"/>
          </a:xfrm>
        </p:spPr>
        <p:txBody>
          <a:bodyPr>
            <a:normAutofit/>
          </a:bodyPr>
          <a:lstStyle/>
          <a:p>
            <a:pPr marL="0" indent="0">
              <a:buNone/>
            </a:pPr>
            <a:r>
              <a:rPr lang="en-US" sz="2000" dirty="0"/>
              <a:t>2. Give only the topic sentence and ask SS to expand it with supporting evidence. (can provide a list of support sentences.)</a:t>
            </a:r>
          </a:p>
          <a:p>
            <a:pPr marL="0" indent="0">
              <a:buNone/>
            </a:pPr>
            <a:endParaRPr lang="en-US" dirty="0"/>
          </a:p>
          <a:p>
            <a:pPr marL="0" indent="0">
              <a:buNone/>
            </a:pPr>
            <a:r>
              <a:rPr lang="en-US" sz="2200" dirty="0">
                <a:effectLst/>
                <a:latin typeface="Calibri" panose="020F0502020204030204" pitchFamily="34" charset="0"/>
                <a:ea typeface="Arial" panose="020B0604020202020204" pitchFamily="34" charset="0"/>
              </a:rPr>
              <a:t>All sharks are carnivores. </a:t>
            </a:r>
          </a:p>
          <a:p>
            <a:pPr marL="0" indent="0">
              <a:buNone/>
            </a:pPr>
            <a:r>
              <a:rPr lang="en-US" sz="2200" dirty="0">
                <a:latin typeface="Calibri" panose="020F0502020204030204" pitchFamily="34" charset="0"/>
              </a:rPr>
              <a:t>__________________________________</a:t>
            </a:r>
          </a:p>
          <a:p>
            <a:pPr marL="0" indent="0">
              <a:buNone/>
            </a:pPr>
            <a:r>
              <a:rPr lang="en-US" sz="2200" dirty="0">
                <a:latin typeface="Calibri" panose="020F0502020204030204" pitchFamily="34" charset="0"/>
              </a:rPr>
              <a:t>__________________________________</a:t>
            </a:r>
          </a:p>
          <a:p>
            <a:pPr marL="0" indent="0">
              <a:buNone/>
            </a:pPr>
            <a:r>
              <a:rPr lang="en-US" sz="2200" dirty="0">
                <a:latin typeface="Calibri" panose="020F0502020204030204" pitchFamily="34" charset="0"/>
              </a:rPr>
              <a:t>__________________________________</a:t>
            </a:r>
          </a:p>
          <a:p>
            <a:pPr marL="0" indent="0">
              <a:buNone/>
            </a:pPr>
            <a:endParaRPr lang="en-US" sz="2200" dirty="0">
              <a:latin typeface="Calibri" panose="020F0502020204030204" pitchFamily="34" charset="0"/>
            </a:endParaRPr>
          </a:p>
          <a:p>
            <a:pPr marL="0" indent="0">
              <a:buNone/>
            </a:pPr>
            <a:r>
              <a:rPr lang="en-US" sz="2200" dirty="0">
                <a:latin typeface="Calibri" panose="020F0502020204030204" pitchFamily="34" charset="0"/>
              </a:rPr>
              <a:t>They have a wide variety of diets including fish, squid, other sharks. </a:t>
            </a:r>
          </a:p>
          <a:p>
            <a:pPr marL="0" indent="0">
              <a:buNone/>
            </a:pPr>
            <a:r>
              <a:rPr lang="en-US" sz="2200" dirty="0">
                <a:latin typeface="Calibri" panose="020F0502020204030204" pitchFamily="34" charset="0"/>
              </a:rPr>
              <a:t>They eat only meat nothing else. </a:t>
            </a:r>
            <a:endParaRPr lang="en-US" sz="2200" dirty="0"/>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F3CF7E04-E445-892F-3285-92505F5C7D89}"/>
              </a:ext>
            </a:extLst>
          </p:cNvPr>
          <p:cNvSpPr txBox="1">
            <a:spLocks/>
          </p:cNvSpPr>
          <p:nvPr/>
        </p:nvSpPr>
        <p:spPr>
          <a:xfrm>
            <a:off x="403578" y="1253330"/>
            <a:ext cx="5190066" cy="53423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1. Find the right topic sentence for each paragraph (can differentiate this by giving more topic sentences than needed) </a:t>
            </a:r>
          </a:p>
          <a:p>
            <a:pPr marL="0" indent="0">
              <a:buNone/>
            </a:pPr>
            <a:endParaRPr lang="en-US" sz="2200" dirty="0"/>
          </a:p>
          <a:p>
            <a:pPr marL="0" indent="0">
              <a:buNone/>
            </a:pPr>
            <a:r>
              <a:rPr lang="en-US" sz="2200" dirty="0">
                <a:effectLst/>
                <a:latin typeface="Calibri" panose="020F0502020204030204" pitchFamily="34" charset="0"/>
                <a:ea typeface="Arial" panose="020B0604020202020204" pitchFamily="34" charset="0"/>
              </a:rPr>
              <a:t>____________________ Their skeleton is made of cartilage. Cartilage is a strong fibrous substance. Cartilage is softer than bone. Our ears and noses are made of cartilage.</a:t>
            </a:r>
          </a:p>
          <a:p>
            <a:pPr marL="0" indent="0">
              <a:buNone/>
            </a:pPr>
            <a:endParaRPr lang="en-US" sz="2200" dirty="0">
              <a:effectLst/>
              <a:latin typeface="Calibri" panose="020F0502020204030204" pitchFamily="34" charset="0"/>
              <a:ea typeface="Arial" panose="020B0604020202020204" pitchFamily="34" charset="0"/>
            </a:endParaRPr>
          </a:p>
          <a:p>
            <a:pPr marL="0" indent="0">
              <a:buNone/>
            </a:pPr>
            <a:r>
              <a:rPr lang="en-US" sz="2200" dirty="0">
                <a:effectLst/>
                <a:latin typeface="Calibri" panose="020F0502020204030204" pitchFamily="34" charset="0"/>
                <a:ea typeface="Arial" panose="020B0604020202020204" pitchFamily="34" charset="0"/>
              </a:rPr>
              <a:t>______________________________A gill is an organ that is located on the shark’s side The gills take in oxygen from the water. There are 5 to 7 gill slits on a shark.</a:t>
            </a:r>
          </a:p>
          <a:p>
            <a:pPr marL="0" indent="0">
              <a:buNone/>
            </a:pPr>
            <a:endParaRPr lang="en-US" sz="2200" dirty="0">
              <a:latin typeface="Calibri" panose="020F0502020204030204" pitchFamily="34" charset="0"/>
              <a:ea typeface="Arial" panose="020B0604020202020204" pitchFamily="34" charset="0"/>
            </a:endParaRPr>
          </a:p>
          <a:p>
            <a:pPr marL="0" indent="0">
              <a:buNone/>
            </a:pPr>
            <a:r>
              <a:rPr lang="en-US" sz="2200" dirty="0">
                <a:effectLst/>
                <a:latin typeface="Calibri" panose="020F0502020204030204" pitchFamily="34" charset="0"/>
                <a:ea typeface="Arial" panose="020B0604020202020204" pitchFamily="34" charset="0"/>
              </a:rPr>
              <a:t>Sharks breathe underwater with gills.</a:t>
            </a:r>
          </a:p>
          <a:p>
            <a:pPr marL="0" indent="0">
              <a:buNone/>
            </a:pPr>
            <a:r>
              <a:rPr lang="en-US" sz="2200" dirty="0">
                <a:effectLst/>
                <a:latin typeface="Calibri" panose="020F0502020204030204" pitchFamily="34" charset="0"/>
                <a:ea typeface="Arial" panose="020B0604020202020204" pitchFamily="34" charset="0"/>
              </a:rPr>
              <a:t>Sharks have no bones</a:t>
            </a:r>
            <a:r>
              <a:rPr lang="en-GB" sz="2200" dirty="0">
                <a:effectLst/>
                <a:latin typeface="Calibri" panose="020F0502020204030204" pitchFamily="34" charset="0"/>
                <a:ea typeface="Arial" panose="020B0604020202020204" pitchFamily="34" charset="0"/>
              </a:rPr>
              <a:t>.</a:t>
            </a:r>
          </a:p>
          <a:p>
            <a:pPr marL="0" indent="0">
              <a:buNone/>
            </a:pPr>
            <a:r>
              <a:rPr lang="en-GB" sz="2200" dirty="0">
                <a:effectLst/>
                <a:latin typeface="Calibri" panose="020F0502020204030204" pitchFamily="34" charset="0"/>
                <a:ea typeface="Arial" panose="020B0604020202020204" pitchFamily="34" charset="0"/>
              </a:rPr>
              <a:t>Sharks have soft bones. </a:t>
            </a:r>
            <a:endParaRPr lang="en-GB" sz="2200" dirty="0">
              <a:effectLst/>
              <a:latin typeface="Arial" panose="020B0604020202020204" pitchFamily="34" charset="0"/>
              <a:ea typeface="Arial" panose="020B0604020202020204" pitchFamily="34" charset="0"/>
            </a:endParaRPr>
          </a:p>
          <a:p>
            <a:pPr marL="0" indent="0">
              <a:buNone/>
            </a:pPr>
            <a:endParaRPr lang="en-GB" sz="2200" dirty="0">
              <a:effectLst/>
              <a:latin typeface="Arial" panose="020B0604020202020204" pitchFamily="34" charset="0"/>
              <a:ea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Rectangle 4">
            <a:extLst>
              <a:ext uri="{FF2B5EF4-FFF2-40B4-BE49-F238E27FC236}">
                <a16:creationId xmlns:a16="http://schemas.microsoft.com/office/drawing/2014/main" id="{55D1EC7F-2BF0-98E5-EBDF-5FDB9BCDEBC7}"/>
              </a:ext>
            </a:extLst>
          </p:cNvPr>
          <p:cNvSpPr/>
          <p:nvPr/>
        </p:nvSpPr>
        <p:spPr>
          <a:xfrm>
            <a:off x="554058" y="2180059"/>
            <a:ext cx="2444553" cy="487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Calibri" panose="020F0502020204030204" pitchFamily="34" charset="0"/>
                <a:ea typeface="Arial" panose="020B0604020202020204" pitchFamily="34" charset="0"/>
              </a:rPr>
              <a:t>Sharks have no bone</a:t>
            </a:r>
            <a:r>
              <a:rPr lang="en-US" dirty="0">
                <a:latin typeface="Calibri" panose="020F0502020204030204" pitchFamily="34" charset="0"/>
                <a:ea typeface="Arial" panose="020B0604020202020204" pitchFamily="34" charset="0"/>
              </a:rPr>
              <a:t>.</a:t>
            </a:r>
            <a:endParaRPr lang="en-US" dirty="0"/>
          </a:p>
        </p:txBody>
      </p:sp>
      <p:sp>
        <p:nvSpPr>
          <p:cNvPr id="6" name="Rectangle 5">
            <a:extLst>
              <a:ext uri="{FF2B5EF4-FFF2-40B4-BE49-F238E27FC236}">
                <a16:creationId xmlns:a16="http://schemas.microsoft.com/office/drawing/2014/main" id="{8E44ECA4-6ADD-71E5-E897-D0176E30B384}"/>
              </a:ext>
            </a:extLst>
          </p:cNvPr>
          <p:cNvSpPr/>
          <p:nvPr/>
        </p:nvSpPr>
        <p:spPr>
          <a:xfrm>
            <a:off x="358423" y="3643003"/>
            <a:ext cx="3931355" cy="487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Calibri" panose="020F0502020204030204" pitchFamily="34" charset="0"/>
                <a:ea typeface="Arial" panose="020B0604020202020204" pitchFamily="34" charset="0"/>
              </a:rPr>
              <a:t>Sharks breathe underwater with gills.</a:t>
            </a:r>
          </a:p>
        </p:txBody>
      </p:sp>
      <p:sp>
        <p:nvSpPr>
          <p:cNvPr id="9" name="Rectangle 8">
            <a:extLst>
              <a:ext uri="{FF2B5EF4-FFF2-40B4-BE49-F238E27FC236}">
                <a16:creationId xmlns:a16="http://schemas.microsoft.com/office/drawing/2014/main" id="{9331BBA0-0C7B-0EE6-3000-D8D55757C781}"/>
              </a:ext>
            </a:extLst>
          </p:cNvPr>
          <p:cNvSpPr/>
          <p:nvPr/>
        </p:nvSpPr>
        <p:spPr>
          <a:xfrm>
            <a:off x="6290732" y="3243526"/>
            <a:ext cx="5144911" cy="1286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00"/>
                </a:solidFill>
                <a:latin typeface="Calibri" panose="020F0502020204030204" pitchFamily="34" charset="0"/>
                <a:ea typeface="Arial" panose="020B0604020202020204" pitchFamily="34" charset="0"/>
              </a:rPr>
              <a:t>They are meat eaters. Sharks have a wide variety of diets. Some sharks eat fish, squid, other sharks, and marine animals. Other sharks eat crabs, clams, plankton, and shellfish.</a:t>
            </a:r>
          </a:p>
        </p:txBody>
      </p:sp>
      <p:pic>
        <p:nvPicPr>
          <p:cNvPr id="7" name="图片 6">
            <a:extLst>
              <a:ext uri="{FF2B5EF4-FFF2-40B4-BE49-F238E27FC236}">
                <a16:creationId xmlns:a16="http://schemas.microsoft.com/office/drawing/2014/main" id="{EEE7D252-377F-E0AF-E2FA-DBAD49B6D38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671" y="-897875"/>
            <a:ext cx="5229138" cy="2614569"/>
          </a:xfrm>
          <a:prstGeom prst="rect">
            <a:avLst/>
          </a:prstGeom>
        </p:spPr>
      </p:pic>
    </p:spTree>
    <p:extLst>
      <p:ext uri="{BB962C8B-B14F-4D97-AF65-F5344CB8AC3E}">
        <p14:creationId xmlns:p14="http://schemas.microsoft.com/office/powerpoint/2010/main" val="8163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680C-EFC1-A1A4-6FB9-5F81B507F18C}"/>
              </a:ext>
            </a:extLst>
          </p:cNvPr>
          <p:cNvSpPr>
            <a:spLocks noGrp="1"/>
          </p:cNvSpPr>
          <p:nvPr>
            <p:ph type="title"/>
          </p:nvPr>
        </p:nvSpPr>
        <p:spPr>
          <a:xfrm>
            <a:off x="1022888" y="288857"/>
            <a:ext cx="10515600" cy="1325563"/>
          </a:xfrm>
        </p:spPr>
        <p:txBody>
          <a:bodyPr/>
          <a:lstStyle/>
          <a:p>
            <a:r>
              <a:rPr lang="en-US" sz="4400" dirty="0"/>
              <a:t>Post-reading activities: discourse level </a:t>
            </a:r>
            <a:endParaRPr lang="en-US" dirty="0"/>
          </a:p>
        </p:txBody>
      </p:sp>
      <p:sp>
        <p:nvSpPr>
          <p:cNvPr id="3" name="Content Placeholder 2">
            <a:extLst>
              <a:ext uri="{FF2B5EF4-FFF2-40B4-BE49-F238E27FC236}">
                <a16:creationId xmlns:a16="http://schemas.microsoft.com/office/drawing/2014/main" id="{80EF599E-3515-6C72-B95C-737580739BDA}"/>
              </a:ext>
            </a:extLst>
          </p:cNvPr>
          <p:cNvSpPr>
            <a:spLocks noGrp="1"/>
          </p:cNvSpPr>
          <p:nvPr>
            <p:ph idx="1"/>
          </p:nvPr>
        </p:nvSpPr>
        <p:spPr>
          <a:xfrm>
            <a:off x="6200422" y="1253330"/>
            <a:ext cx="5190066" cy="4779347"/>
          </a:xfrm>
        </p:spPr>
        <p:txBody>
          <a:bodyPr>
            <a:normAutofit lnSpcReduction="10000"/>
          </a:bodyPr>
          <a:lstStyle/>
          <a:p>
            <a:pPr marL="0" indent="0">
              <a:buNone/>
            </a:pPr>
            <a:r>
              <a:rPr lang="en-US" sz="2200" dirty="0">
                <a:highlight>
                  <a:srgbClr val="00FF00"/>
                </a:highlight>
              </a:rPr>
              <a:t>2. Give only the topic sentence, and ask SS to expand it with supporting evidence. (can provide a list of support sentences.)</a:t>
            </a:r>
          </a:p>
          <a:p>
            <a:pPr marL="0" indent="0">
              <a:buNone/>
            </a:pPr>
            <a:endParaRPr lang="en-US" dirty="0"/>
          </a:p>
          <a:p>
            <a:pPr marL="0" indent="0">
              <a:buNone/>
            </a:pPr>
            <a:r>
              <a:rPr lang="en-US" sz="2200" dirty="0">
                <a:effectLst/>
                <a:latin typeface="Calibri" panose="020F0502020204030204" pitchFamily="34" charset="0"/>
                <a:ea typeface="Arial" panose="020B0604020202020204" pitchFamily="34" charset="0"/>
              </a:rPr>
              <a:t>All sharks are carnivores. </a:t>
            </a:r>
          </a:p>
          <a:p>
            <a:pPr marL="0" indent="0">
              <a:buNone/>
            </a:pPr>
            <a:r>
              <a:rPr lang="en-US" sz="2200" dirty="0">
                <a:effectLst/>
                <a:latin typeface="Calibri" panose="020F0502020204030204" pitchFamily="34" charset="0"/>
                <a:ea typeface="Arial" panose="020B0604020202020204" pitchFamily="34" charset="0"/>
              </a:rPr>
              <a:t>They are meat eaters. Sharks have a wide variety of diets. Some sharks eat fish, squid, other sharks, and marine animals. Other sharks eat crabs, clams, plankton, and shellfish.</a:t>
            </a:r>
          </a:p>
          <a:p>
            <a:pPr marL="0" indent="0">
              <a:buNone/>
            </a:pPr>
            <a:endParaRPr lang="en-US" sz="2200" dirty="0">
              <a:latin typeface="Calibri" panose="020F0502020204030204" pitchFamily="34" charset="0"/>
            </a:endParaRPr>
          </a:p>
          <a:p>
            <a:pPr marL="0" indent="0">
              <a:buNone/>
            </a:pPr>
            <a:r>
              <a:rPr lang="en-US" sz="2200" dirty="0">
                <a:latin typeface="Calibri" panose="020F0502020204030204" pitchFamily="34" charset="0"/>
              </a:rPr>
              <a:t>They have a wide variety of diets including fish, squid, other sharks. </a:t>
            </a:r>
          </a:p>
          <a:p>
            <a:pPr marL="0" indent="0">
              <a:buNone/>
            </a:pPr>
            <a:r>
              <a:rPr lang="en-US" sz="2200" dirty="0">
                <a:latin typeface="Calibri" panose="020F0502020204030204" pitchFamily="34" charset="0"/>
              </a:rPr>
              <a:t>They eat only meat nothing else. </a:t>
            </a:r>
            <a:endParaRPr lang="en-US" sz="2200" dirty="0"/>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F3CF7E04-E445-892F-3285-92505F5C7D89}"/>
              </a:ext>
            </a:extLst>
          </p:cNvPr>
          <p:cNvSpPr txBox="1">
            <a:spLocks/>
          </p:cNvSpPr>
          <p:nvPr/>
        </p:nvSpPr>
        <p:spPr>
          <a:xfrm>
            <a:off x="403578" y="1253330"/>
            <a:ext cx="5190066" cy="5045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highlight>
                  <a:srgbClr val="FFFF00"/>
                </a:highlight>
              </a:rPr>
              <a:t>1. Cloze (memory challenge)</a:t>
            </a:r>
          </a:p>
          <a:p>
            <a:pPr marL="0" indent="0">
              <a:buNone/>
            </a:pPr>
            <a:endParaRPr lang="en-US" sz="2400" dirty="0">
              <a:effectLst/>
              <a:latin typeface="Calibri" panose="020F0502020204030204" pitchFamily="34" charset="0"/>
              <a:ea typeface="Arial" panose="020B0604020202020204" pitchFamily="34" charset="0"/>
            </a:endParaRPr>
          </a:p>
          <a:p>
            <a:pPr marL="0" indent="0">
              <a:buNone/>
            </a:pPr>
            <a:r>
              <a:rPr lang="en-US" sz="2400" dirty="0">
                <a:effectLst/>
                <a:latin typeface="Calibri" panose="020F0502020204030204" pitchFamily="34" charset="0"/>
                <a:ea typeface="Arial" panose="020B0604020202020204" pitchFamily="34" charset="0"/>
              </a:rPr>
              <a:t>Sharks have no bones. Their skeleton is made of cartilage. Cartilage is a strong fibrous substance. Cartilage is softer than bone. Our ears and noses are made of cartilage.</a:t>
            </a:r>
          </a:p>
          <a:p>
            <a:pPr marL="0" indent="0">
              <a:buNone/>
            </a:pPr>
            <a:endParaRPr lang="en-US" sz="2200" dirty="0">
              <a:effectLst/>
              <a:latin typeface="Calibri" panose="020F0502020204030204" pitchFamily="34" charset="0"/>
              <a:ea typeface="Arial" panose="020B0604020202020204" pitchFamily="34" charset="0"/>
            </a:endParaRPr>
          </a:p>
          <a:p>
            <a:pPr marL="0" indent="0">
              <a:buNone/>
            </a:pPr>
            <a:endParaRPr lang="en-GB" sz="2200" dirty="0">
              <a:effectLst/>
              <a:latin typeface="Arial" panose="020B0604020202020204" pitchFamily="34" charset="0"/>
              <a:ea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Rectangle 4">
            <a:extLst>
              <a:ext uri="{FF2B5EF4-FFF2-40B4-BE49-F238E27FC236}">
                <a16:creationId xmlns:a16="http://schemas.microsoft.com/office/drawing/2014/main" id="{55D1EC7F-2BF0-98E5-EBDF-5FDB9BCDEBC7}"/>
              </a:ext>
            </a:extLst>
          </p:cNvPr>
          <p:cNvSpPr/>
          <p:nvPr/>
        </p:nvSpPr>
        <p:spPr>
          <a:xfrm>
            <a:off x="2432190" y="2229043"/>
            <a:ext cx="726439" cy="277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31BBA0-0C7B-0EE6-3000-D8D55757C781}"/>
              </a:ext>
            </a:extLst>
          </p:cNvPr>
          <p:cNvSpPr/>
          <p:nvPr/>
        </p:nvSpPr>
        <p:spPr>
          <a:xfrm>
            <a:off x="6222999" y="3057993"/>
            <a:ext cx="5144911" cy="1480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79BA92-9595-F346-E7E7-E1A74A6C87D8}"/>
              </a:ext>
            </a:extLst>
          </p:cNvPr>
          <p:cNvSpPr/>
          <p:nvPr/>
        </p:nvSpPr>
        <p:spPr>
          <a:xfrm>
            <a:off x="4189059" y="2898112"/>
            <a:ext cx="793608" cy="277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1A64AD-4C95-1F4B-BFFB-95B37AAC5B4C}"/>
              </a:ext>
            </a:extLst>
          </p:cNvPr>
          <p:cNvSpPr/>
          <p:nvPr/>
        </p:nvSpPr>
        <p:spPr>
          <a:xfrm>
            <a:off x="2795409" y="2605231"/>
            <a:ext cx="1095163" cy="274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D1EC7F-2BF0-98E5-EBDF-5FDB9BCDEBC7}"/>
              </a:ext>
            </a:extLst>
          </p:cNvPr>
          <p:cNvSpPr/>
          <p:nvPr/>
        </p:nvSpPr>
        <p:spPr>
          <a:xfrm>
            <a:off x="2432190" y="3252866"/>
            <a:ext cx="566421" cy="277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图片 5">
            <a:extLst>
              <a:ext uri="{FF2B5EF4-FFF2-40B4-BE49-F238E27FC236}">
                <a16:creationId xmlns:a16="http://schemas.microsoft.com/office/drawing/2014/main" id="{D53DD8DC-12BB-C69C-D892-A8A944C3D75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13103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0" nodeType="clickEffect">
                                  <p:stCondLst>
                                    <p:cond delay="0"/>
                                  </p:stCondLst>
                                  <p:childTnLst>
                                    <p:animEffect transition="out" filter="wedg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7A0EFB-F8C0-4407-4110-0BDFCF9C517E}"/>
              </a:ext>
            </a:extLst>
          </p:cNvPr>
          <p:cNvSpPr>
            <a:spLocks noGrp="1"/>
          </p:cNvSpPr>
          <p:nvPr>
            <p:ph type="title"/>
          </p:nvPr>
        </p:nvSpPr>
        <p:spPr>
          <a:xfrm>
            <a:off x="524256" y="491260"/>
            <a:ext cx="6594189" cy="1625210"/>
          </a:xfrm>
        </p:spPr>
        <p:txBody>
          <a:bodyPr>
            <a:normAutofit/>
          </a:bodyPr>
          <a:lstStyle/>
          <a:p>
            <a:r>
              <a:rPr lang="en-US" sz="4100" b="1" dirty="0">
                <a:solidFill>
                  <a:srgbClr val="FFFFFF"/>
                </a:solidFill>
              </a:rPr>
              <a:t>3. Design a poster</a:t>
            </a:r>
          </a:p>
        </p:txBody>
      </p:sp>
      <p:sp>
        <p:nvSpPr>
          <p:cNvPr id="23" name="Rectangle 2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Shape, square&#10;&#10;Description automatically generated">
            <a:extLst>
              <a:ext uri="{FF2B5EF4-FFF2-40B4-BE49-F238E27FC236}">
                <a16:creationId xmlns:a16="http://schemas.microsoft.com/office/drawing/2014/main" id="{CC143C30-223D-89DB-45AE-49EF946051F4}"/>
              </a:ext>
            </a:extLst>
          </p:cNvPr>
          <p:cNvPicPr>
            <a:picLocks noChangeAspect="1"/>
          </p:cNvPicPr>
          <p:nvPr/>
        </p:nvPicPr>
        <p:blipFill>
          <a:blip r:embed="rId2"/>
          <a:stretch>
            <a:fillRect/>
          </a:stretch>
        </p:blipFill>
        <p:spPr>
          <a:xfrm>
            <a:off x="685611" y="2667954"/>
            <a:ext cx="2744646" cy="3635293"/>
          </a:xfrm>
          <a:prstGeom prst="rect">
            <a:avLst/>
          </a:prstGeom>
        </p:spPr>
      </p:pic>
      <p:sp>
        <p:nvSpPr>
          <p:cNvPr id="25" name="Rectangle 2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4A8DA9BF-D377-10C3-7854-D5A78AB90C42}"/>
              </a:ext>
            </a:extLst>
          </p:cNvPr>
          <p:cNvPicPr>
            <a:picLocks noChangeAspect="1"/>
          </p:cNvPicPr>
          <p:nvPr/>
        </p:nvPicPr>
        <p:blipFill>
          <a:blip r:embed="rId3"/>
          <a:stretch>
            <a:fillRect/>
          </a:stretch>
        </p:blipFill>
        <p:spPr>
          <a:xfrm>
            <a:off x="4268517" y="2667953"/>
            <a:ext cx="2808264" cy="3635294"/>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5FF0DBD6-60D0-28A5-6B44-067FD461D99D}"/>
              </a:ext>
            </a:extLst>
          </p:cNvPr>
          <p:cNvSpPr>
            <a:spLocks noGrp="1"/>
          </p:cNvSpPr>
          <p:nvPr>
            <p:ph idx="1"/>
          </p:nvPr>
        </p:nvSpPr>
        <p:spPr>
          <a:xfrm>
            <a:off x="7956056" y="491261"/>
            <a:ext cx="3711687" cy="5602646"/>
          </a:xfrm>
        </p:spPr>
        <p:txBody>
          <a:bodyPr anchor="ctr">
            <a:normAutofit/>
          </a:bodyPr>
          <a:lstStyle/>
          <a:p>
            <a:pPr marL="0" indent="0">
              <a:buNone/>
            </a:pPr>
            <a:r>
              <a:rPr lang="en-US" sz="2400" dirty="0">
                <a:solidFill>
                  <a:srgbClr val="FFFFFF"/>
                </a:solidFill>
              </a:rPr>
              <a:t>Collect a few extra pieces of reading on the same topic and assign them to different groups or pairs and ask them to create a poster and share with the whole class </a:t>
            </a:r>
          </a:p>
          <a:p>
            <a:pPr marL="0" indent="0">
              <a:buNone/>
            </a:pPr>
            <a:endParaRPr lang="en-US" sz="2400" dirty="0">
              <a:solidFill>
                <a:srgbClr val="FFFFFF"/>
              </a:solidFill>
            </a:endParaRPr>
          </a:p>
          <a:p>
            <a:pPr marL="0" indent="0">
              <a:buNone/>
            </a:pPr>
            <a:r>
              <a:rPr lang="en-US" sz="2400" dirty="0">
                <a:solidFill>
                  <a:srgbClr val="FFFFFF"/>
                </a:solidFill>
              </a:rPr>
              <a:t>(Select readings that can be related to some of those questions they have asked in the W section) Or ask SS to find out answers to the questions they particularly like. </a:t>
            </a:r>
          </a:p>
        </p:txBody>
      </p:sp>
    </p:spTree>
    <p:extLst>
      <p:ext uri="{BB962C8B-B14F-4D97-AF65-F5344CB8AC3E}">
        <p14:creationId xmlns:p14="http://schemas.microsoft.com/office/powerpoint/2010/main" val="3218592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Great White Shark">
            <a:extLst>
              <a:ext uri="{FF2B5EF4-FFF2-40B4-BE49-F238E27FC236}">
                <a16:creationId xmlns:a16="http://schemas.microsoft.com/office/drawing/2014/main" id="{E78140F6-4B89-1243-009F-F6435C9F93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3332"/>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2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63364E-C573-8547-DDBC-9B73E41EB04F}"/>
              </a:ext>
            </a:extLst>
          </p:cNvPr>
          <p:cNvSpPr>
            <a:spLocks noGrp="1"/>
          </p:cNvSpPr>
          <p:nvPr>
            <p:ph type="title"/>
          </p:nvPr>
        </p:nvSpPr>
        <p:spPr>
          <a:xfrm>
            <a:off x="238733" y="240873"/>
            <a:ext cx="4863038" cy="1497986"/>
          </a:xfrm>
        </p:spPr>
        <p:txBody>
          <a:bodyPr vert="horz" lIns="91440" tIns="45720" rIns="91440" bIns="45720" rtlCol="0" anchor="b">
            <a:normAutofit/>
          </a:bodyPr>
          <a:lstStyle/>
          <a:p>
            <a:pPr algn="ctr"/>
            <a:r>
              <a:rPr lang="en-US" sz="5000" b="1" dirty="0">
                <a:solidFill>
                  <a:srgbClr val="FF0000"/>
                </a:solidFill>
              </a:rPr>
              <a:t>L</a:t>
            </a:r>
            <a:r>
              <a:rPr lang="en-US" sz="2800" b="1" dirty="0">
                <a:solidFill>
                  <a:srgbClr val="FFFFFF"/>
                </a:solidFill>
              </a:rPr>
              <a:t>earned: what have you learnt about sharks? </a:t>
            </a:r>
          </a:p>
        </p:txBody>
      </p:sp>
      <p:sp>
        <p:nvSpPr>
          <p:cNvPr id="32" name="Oval 2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9153424-78CD-3609-4781-6BEFAF4CBD8A}"/>
              </a:ext>
            </a:extLst>
          </p:cNvPr>
          <p:cNvSpPr txBox="1"/>
          <p:nvPr/>
        </p:nvSpPr>
        <p:spPr>
          <a:xfrm>
            <a:off x="537205" y="1825035"/>
            <a:ext cx="4303807" cy="4647426"/>
          </a:xfrm>
          <a:prstGeom prst="rect">
            <a:avLst/>
          </a:prstGeom>
          <a:noFill/>
        </p:spPr>
        <p:txBody>
          <a:bodyPr wrap="none" rtlCol="0">
            <a:spAutoFit/>
          </a:bodyPr>
          <a:lstStyle/>
          <a:p>
            <a:r>
              <a:rPr lang="en-US" sz="2600" b="1" dirty="0"/>
              <a:t>Pass the paper activity again</a:t>
            </a:r>
          </a:p>
          <a:p>
            <a:endParaRPr lang="en-US" sz="2600" dirty="0"/>
          </a:p>
          <a:p>
            <a:r>
              <a:rPr lang="en-US" sz="2600" dirty="0"/>
              <a:t>Carnivores</a:t>
            </a:r>
          </a:p>
          <a:p>
            <a:r>
              <a:rPr lang="en-US" sz="2600" dirty="0"/>
              <a:t>Live in oceans, rivers and lakes</a:t>
            </a:r>
          </a:p>
          <a:p>
            <a:r>
              <a:rPr lang="en-US" sz="2600" dirty="0"/>
              <a:t>Have different sizes </a:t>
            </a:r>
          </a:p>
          <a:p>
            <a:r>
              <a:rPr lang="en-US" sz="2600" dirty="0"/>
              <a:t>Have up to 3000 teeth </a:t>
            </a:r>
          </a:p>
          <a:p>
            <a:r>
              <a:rPr lang="en-US" sz="2600" dirty="0"/>
              <a:t>Can only swim forward </a:t>
            </a:r>
          </a:p>
          <a:p>
            <a:r>
              <a:rPr lang="en-US" sz="2600" dirty="0"/>
              <a:t>Some are as big as a bus. </a:t>
            </a:r>
          </a:p>
          <a:p>
            <a:r>
              <a:rPr lang="en-US" sz="2600" dirty="0"/>
              <a:t>They have no bones.</a:t>
            </a:r>
          </a:p>
          <a:p>
            <a:r>
              <a:rPr lang="en-US" sz="2600" dirty="0"/>
              <a:t>… </a:t>
            </a:r>
          </a:p>
          <a:p>
            <a:endParaRPr lang="en-US" dirty="0"/>
          </a:p>
          <a:p>
            <a:endParaRPr lang="en-US" dirty="0"/>
          </a:p>
        </p:txBody>
      </p:sp>
    </p:spTree>
    <p:extLst>
      <p:ext uri="{BB962C8B-B14F-4D97-AF65-F5344CB8AC3E}">
        <p14:creationId xmlns:p14="http://schemas.microsoft.com/office/powerpoint/2010/main" val="33858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9" name="Freeform: Shape 512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5131" name="Freeform: Shape 513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5133" name="Freeform: Shape 513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591552C-C8AC-5E98-6E2D-60829B828E7E}"/>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500" b="1" kern="1200" dirty="0">
                <a:solidFill>
                  <a:schemeClr val="tx1"/>
                </a:solidFill>
                <a:latin typeface="+mj-lt"/>
                <a:ea typeface="+mj-ea"/>
                <a:cs typeface="+mj-cs"/>
              </a:rPr>
              <a:t>KWL Chart</a:t>
            </a:r>
            <a:br>
              <a:rPr lang="en-US" sz="4500" kern="1200" dirty="0">
                <a:solidFill>
                  <a:schemeClr val="tx1"/>
                </a:solidFill>
                <a:latin typeface="+mj-lt"/>
                <a:ea typeface="+mj-ea"/>
                <a:cs typeface="+mj-cs"/>
              </a:rPr>
            </a:br>
            <a:br>
              <a:rPr lang="en-US" sz="4500" kern="1200" dirty="0">
                <a:solidFill>
                  <a:schemeClr val="tx1"/>
                </a:solidFill>
                <a:latin typeface="+mj-lt"/>
                <a:ea typeface="+mj-ea"/>
                <a:cs typeface="+mj-cs"/>
              </a:rPr>
            </a:br>
            <a:br>
              <a:rPr lang="en-US" sz="4500" kern="1200" dirty="0">
                <a:solidFill>
                  <a:schemeClr val="tx1"/>
                </a:solidFill>
                <a:latin typeface="+mj-lt"/>
                <a:ea typeface="+mj-ea"/>
                <a:cs typeface="+mj-cs"/>
              </a:rPr>
            </a:br>
            <a:r>
              <a:rPr lang="en-US" sz="4500" kern="1200" dirty="0">
                <a:solidFill>
                  <a:schemeClr val="tx1"/>
                </a:solidFill>
                <a:latin typeface="+mj-lt"/>
                <a:ea typeface="+mj-ea"/>
                <a:cs typeface="+mj-cs"/>
              </a:rPr>
              <a:t>Put</a:t>
            </a:r>
            <a:r>
              <a:rPr lang="en-US" altLang="zh-CN" sz="4500" kern="1200" dirty="0">
                <a:solidFill>
                  <a:schemeClr val="tx1"/>
                </a:solidFill>
                <a:latin typeface="+mj-lt"/>
                <a:ea typeface="+mj-ea"/>
                <a:cs typeface="+mj-cs"/>
              </a:rPr>
              <a:t> it all together</a:t>
            </a:r>
            <a:br>
              <a:rPr lang="en-US" sz="4500" kern="1200" dirty="0">
                <a:solidFill>
                  <a:schemeClr val="tx1"/>
                </a:solidFill>
                <a:latin typeface="+mj-lt"/>
                <a:ea typeface="+mj-ea"/>
                <a:cs typeface="+mj-cs"/>
              </a:rPr>
            </a:br>
            <a:r>
              <a:rPr lang="en-US" sz="4500" kern="1200" dirty="0">
                <a:solidFill>
                  <a:schemeClr val="tx1"/>
                </a:solidFill>
                <a:latin typeface="+mj-lt"/>
                <a:ea typeface="+mj-ea"/>
                <a:cs typeface="+mj-cs"/>
              </a:rPr>
              <a:t> </a:t>
            </a:r>
          </a:p>
        </p:txBody>
      </p:sp>
      <p:pic>
        <p:nvPicPr>
          <p:cNvPr id="5122" name="Picture 2" descr="Sharks: Graphic Organizers KWL Chart, Venn Diagrams, Classifying for Common  Core">
            <a:extLst>
              <a:ext uri="{FF2B5EF4-FFF2-40B4-BE49-F238E27FC236}">
                <a16:creationId xmlns:a16="http://schemas.microsoft.com/office/drawing/2014/main" id="{A2DFAC46-325E-BB7D-C07E-9930514D3B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29985" y="723406"/>
            <a:ext cx="7142226" cy="551250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83F4AA82-4660-B4B4-589C-AFB23578240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8420" y="-920174"/>
            <a:ext cx="5229138" cy="2614569"/>
          </a:xfrm>
          <a:prstGeom prst="rect">
            <a:avLst/>
          </a:prstGeom>
        </p:spPr>
      </p:pic>
    </p:spTree>
    <p:extLst>
      <p:ext uri="{BB962C8B-B14F-4D97-AF65-F5344CB8AC3E}">
        <p14:creationId xmlns:p14="http://schemas.microsoft.com/office/powerpoint/2010/main" val="199866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1"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22"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E59C585-C327-5370-A72C-6EF89CB6A05B}"/>
              </a:ext>
            </a:extLst>
          </p:cNvPr>
          <p:cNvSpPr>
            <a:spLocks noGrp="1"/>
          </p:cNvSpPr>
          <p:nvPr>
            <p:ph type="title"/>
          </p:nvPr>
        </p:nvSpPr>
        <p:spPr>
          <a:xfrm>
            <a:off x="1251677" y="619125"/>
            <a:ext cx="2652413" cy="5619749"/>
          </a:xfrm>
        </p:spPr>
        <p:txBody>
          <a:bodyPr anchor="ctr">
            <a:normAutofit/>
          </a:bodyPr>
          <a:lstStyle/>
          <a:p>
            <a:r>
              <a:rPr lang="en-US" b="1">
                <a:solidFill>
                  <a:srgbClr val="000000"/>
                </a:solidFill>
              </a:rPr>
              <a:t>Reflection &amp; analysis </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24"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1CA7D8DF-EC4E-B781-1F38-45C4CEB64BDA}"/>
              </a:ext>
            </a:extLst>
          </p:cNvPr>
          <p:cNvSpPr>
            <a:spLocks noGrp="1"/>
          </p:cNvSpPr>
          <p:nvPr>
            <p:ph idx="1"/>
          </p:nvPr>
        </p:nvSpPr>
        <p:spPr>
          <a:xfrm>
            <a:off x="4497049" y="239844"/>
            <a:ext cx="7300209" cy="6310858"/>
          </a:xfrm>
        </p:spPr>
        <p:txBody>
          <a:bodyPr anchor="ctr">
            <a:normAutofit/>
          </a:bodyPr>
          <a:lstStyle/>
          <a:p>
            <a:pPr marL="0" indent="0">
              <a:buNone/>
            </a:pPr>
            <a:endParaRPr lang="en-US" sz="2100" dirty="0">
              <a:solidFill>
                <a:schemeClr val="tx1">
                  <a:alpha val="60000"/>
                </a:schemeClr>
              </a:solidFill>
            </a:endParaRPr>
          </a:p>
          <a:p>
            <a:pPr marL="0" indent="0">
              <a:buNone/>
            </a:pPr>
            <a:r>
              <a:rPr lang="en-US" sz="2100" dirty="0">
                <a:solidFill>
                  <a:schemeClr val="tx1">
                    <a:alpha val="60000"/>
                  </a:schemeClr>
                </a:solidFill>
              </a:rPr>
              <a:t>What is the structure/framework/chart I have used today to show teaching? </a:t>
            </a:r>
          </a:p>
          <a:p>
            <a:pPr marL="0" indent="0">
              <a:buNone/>
            </a:pPr>
            <a:r>
              <a:rPr lang="en-US" sz="2100" dirty="0">
                <a:solidFill>
                  <a:schemeClr val="tx1">
                    <a:alpha val="60000"/>
                  </a:schemeClr>
                </a:solidFill>
              </a:rPr>
              <a:t>Why does KWL matter? Why is it helpful to structure reading? </a:t>
            </a:r>
          </a:p>
          <a:p>
            <a:pPr marL="0" indent="0">
              <a:buNone/>
            </a:pPr>
            <a:r>
              <a:rPr lang="en-US" sz="2100" dirty="0">
                <a:solidFill>
                  <a:schemeClr val="tx1">
                    <a:alpha val="60000"/>
                  </a:schemeClr>
                </a:solidFill>
              </a:rPr>
              <a:t>  K:  connection (personal, meaningful, schema, co-construct knowledge: PTP)</a:t>
            </a:r>
          </a:p>
          <a:p>
            <a:pPr marL="0" indent="0">
              <a:buNone/>
            </a:pPr>
            <a:r>
              <a:rPr lang="en-US" sz="2100" dirty="0">
                <a:solidFill>
                  <a:schemeClr val="tx1">
                    <a:alpha val="60000"/>
                  </a:schemeClr>
                </a:solidFill>
              </a:rPr>
              <a:t>  W: voice and learning beyond class</a:t>
            </a:r>
          </a:p>
          <a:p>
            <a:pPr marL="0" indent="0">
              <a:buNone/>
            </a:pPr>
            <a:r>
              <a:rPr lang="en-US" sz="2100" dirty="0">
                <a:solidFill>
                  <a:schemeClr val="tx1">
                    <a:alpha val="60000"/>
                  </a:schemeClr>
                </a:solidFill>
              </a:rPr>
              <a:t>  L:   makes learning tangible with evidence   (exit ticket)</a:t>
            </a:r>
          </a:p>
          <a:p>
            <a:pPr marL="0" indent="0">
              <a:buNone/>
            </a:pPr>
            <a:r>
              <a:rPr lang="en-US" sz="2100" dirty="0">
                <a:solidFill>
                  <a:schemeClr val="tx1">
                    <a:alpha val="60000"/>
                  </a:schemeClr>
                </a:solidFill>
              </a:rPr>
              <a:t>Teaching reading is </a:t>
            </a:r>
            <a:r>
              <a:rPr lang="en-US" sz="2100" i="1" dirty="0">
                <a:solidFill>
                  <a:schemeClr val="tx1">
                    <a:alpha val="60000"/>
                  </a:schemeClr>
                </a:solidFill>
              </a:rPr>
              <a:t>not</a:t>
            </a:r>
            <a:r>
              <a:rPr lang="en-US" sz="2100" dirty="0">
                <a:solidFill>
                  <a:schemeClr val="tx1">
                    <a:alpha val="60000"/>
                  </a:schemeClr>
                </a:solidFill>
              </a:rPr>
              <a:t> just for the sake of reading (G+V). Teachers should create opportunities that enable students to actively interact with the text as well as their peers. </a:t>
            </a:r>
          </a:p>
          <a:p>
            <a:pPr marL="0" indent="0">
              <a:buNone/>
            </a:pPr>
            <a:r>
              <a:rPr lang="en-US" sz="2100" dirty="0">
                <a:solidFill>
                  <a:schemeClr val="tx1">
                    <a:alpha val="60000"/>
                  </a:schemeClr>
                </a:solidFill>
              </a:rPr>
              <a:t>Create meaningful exercises for better word retention. </a:t>
            </a:r>
          </a:p>
          <a:p>
            <a:pPr marL="0" indent="0">
              <a:buNone/>
            </a:pPr>
            <a:r>
              <a:rPr lang="en-US" sz="2100" dirty="0">
                <a:solidFill>
                  <a:schemeClr val="tx1">
                    <a:alpha val="60000"/>
                  </a:schemeClr>
                </a:solidFill>
              </a:rPr>
              <a:t>Less on grammar and sentence by sentence analysis but more on empowering them to work the meaning out, to understand how reading can be constructed or deconstructed. (revisit the same reading and each time with a different focus)</a:t>
            </a:r>
          </a:p>
          <a:p>
            <a:pPr marL="0" indent="0">
              <a:buNone/>
            </a:pPr>
            <a:endParaRPr lang="en-US" sz="1900" dirty="0">
              <a:solidFill>
                <a:schemeClr val="tx1">
                  <a:alpha val="60000"/>
                </a:schemeClr>
              </a:solidFill>
            </a:endParaRPr>
          </a:p>
        </p:txBody>
      </p:sp>
      <p:pic>
        <p:nvPicPr>
          <p:cNvPr id="4" name="图片 3">
            <a:extLst>
              <a:ext uri="{FF2B5EF4-FFF2-40B4-BE49-F238E27FC236}">
                <a16:creationId xmlns:a16="http://schemas.microsoft.com/office/drawing/2014/main" id="{9FFF1156-3DB1-3D29-F4B7-F01259118E6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2310" y="-930316"/>
            <a:ext cx="5229138" cy="2614569"/>
          </a:xfrm>
          <a:prstGeom prst="rect">
            <a:avLst/>
          </a:prstGeom>
        </p:spPr>
      </p:pic>
    </p:spTree>
    <p:extLst>
      <p:ext uri="{BB962C8B-B14F-4D97-AF65-F5344CB8AC3E}">
        <p14:creationId xmlns:p14="http://schemas.microsoft.com/office/powerpoint/2010/main" val="13358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EED3-8C61-2DB9-FD76-E873FDC502B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Your KWL</a:t>
            </a:r>
            <a:br>
              <a:rPr lang="en-US" sz="2600" b="1" kern="1200" dirty="0">
                <a:solidFill>
                  <a:srgbClr val="FFFFFF"/>
                </a:solidFill>
                <a:latin typeface="+mj-lt"/>
                <a:ea typeface="+mj-ea"/>
                <a:cs typeface="+mj-cs"/>
              </a:rPr>
            </a:br>
            <a:br>
              <a:rPr lang="en-US" sz="2600" b="1" kern="1200" dirty="0">
                <a:solidFill>
                  <a:srgbClr val="FFFFFF"/>
                </a:solidFill>
                <a:latin typeface="+mj-lt"/>
                <a:ea typeface="+mj-ea"/>
                <a:cs typeface="+mj-cs"/>
              </a:rPr>
            </a:br>
            <a:r>
              <a:rPr lang="en-US" sz="2600" b="1" kern="1200" dirty="0">
                <a:solidFill>
                  <a:srgbClr val="FFFF00"/>
                </a:solidFill>
                <a:latin typeface="Dreaming Outloud Script Pro" panose="03050502040304050704" pitchFamily="66" charset="77"/>
                <a:cs typeface="Dreaming Outloud Script Pro" panose="03050502040304050704" pitchFamily="66" charset="77"/>
              </a:rPr>
              <a:t>Exit ticket </a:t>
            </a:r>
          </a:p>
        </p:txBody>
      </p:sp>
      <p:pic>
        <p:nvPicPr>
          <p:cNvPr id="6" name="Content Placeholder 5" descr="Table&#10;&#10;Description automatically generated">
            <a:extLst>
              <a:ext uri="{FF2B5EF4-FFF2-40B4-BE49-F238E27FC236}">
                <a16:creationId xmlns:a16="http://schemas.microsoft.com/office/drawing/2014/main" id="{690A11A0-261F-8FEF-7698-617BBDBE06BC}"/>
              </a:ext>
            </a:extLst>
          </p:cNvPr>
          <p:cNvPicPr>
            <a:picLocks noGrp="1" noChangeAspect="1"/>
          </p:cNvPicPr>
          <p:nvPr>
            <p:ph idx="1"/>
          </p:nvPr>
        </p:nvPicPr>
        <p:blipFill>
          <a:blip r:embed="rId2"/>
          <a:stretch>
            <a:fillRect/>
          </a:stretch>
        </p:blipFill>
        <p:spPr>
          <a:xfrm>
            <a:off x="4104023" y="1007390"/>
            <a:ext cx="7576532" cy="5444367"/>
          </a:xfrm>
          <a:prstGeom prst="rect">
            <a:avLst/>
          </a:prstGeom>
        </p:spPr>
      </p:pic>
      <p:pic>
        <p:nvPicPr>
          <p:cNvPr id="3" name="图片 2">
            <a:extLst>
              <a:ext uri="{FF2B5EF4-FFF2-40B4-BE49-F238E27FC236}">
                <a16:creationId xmlns:a16="http://schemas.microsoft.com/office/drawing/2014/main" id="{86149E40-32BF-3AAB-BF24-24D05B70C4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2116" y="-907067"/>
            <a:ext cx="5229138" cy="2614569"/>
          </a:xfrm>
          <a:prstGeom prst="rect">
            <a:avLst/>
          </a:prstGeom>
        </p:spPr>
      </p:pic>
    </p:spTree>
    <p:extLst>
      <p:ext uri="{BB962C8B-B14F-4D97-AF65-F5344CB8AC3E}">
        <p14:creationId xmlns:p14="http://schemas.microsoft.com/office/powerpoint/2010/main" val="302827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F34D4F56-8F3F-EAE7-A026-2D95012C2AF0}"/>
              </a:ext>
            </a:extLst>
          </p:cNvPr>
          <p:cNvSpPr>
            <a:spLocks noGrp="1"/>
          </p:cNvSpPr>
          <p:nvPr>
            <p:ph type="title"/>
          </p:nvPr>
        </p:nvSpPr>
        <p:spPr>
          <a:xfrm>
            <a:off x="766243" y="662399"/>
            <a:ext cx="4842933" cy="1494000"/>
          </a:xfrm>
        </p:spPr>
        <p:txBody>
          <a:bodyPr anchor="t">
            <a:normAutofit/>
          </a:bodyPr>
          <a:lstStyle/>
          <a:p>
            <a:r>
              <a:rPr lang="en-US"/>
              <a:t>Thank you for listening! </a:t>
            </a:r>
            <a:endParaRPr lang="en-US" dirty="0"/>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graphicFrame>
        <p:nvGraphicFramePr>
          <p:cNvPr id="5" name="Content Placeholder 2">
            <a:extLst>
              <a:ext uri="{FF2B5EF4-FFF2-40B4-BE49-F238E27FC236}">
                <a16:creationId xmlns:a16="http://schemas.microsoft.com/office/drawing/2014/main" id="{74EC3F72-5759-B10E-7B09-F476A73E5A38}"/>
              </a:ext>
            </a:extLst>
          </p:cNvPr>
          <p:cNvGraphicFramePr>
            <a:graphicFrameLocks noGrp="1"/>
          </p:cNvGraphicFramePr>
          <p:nvPr>
            <p:ph idx="1"/>
            <p:extLst>
              <p:ext uri="{D42A27DB-BD31-4B8C-83A1-F6EECF244321}">
                <p14:modId xmlns:p14="http://schemas.microsoft.com/office/powerpoint/2010/main" val="2125961899"/>
              </p:ext>
            </p:extLst>
          </p:nvPr>
        </p:nvGraphicFramePr>
        <p:xfrm>
          <a:off x="765566" y="2286000"/>
          <a:ext cx="4849708" cy="3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a:extLst>
              <a:ext uri="{FF2B5EF4-FFF2-40B4-BE49-F238E27FC236}">
                <a16:creationId xmlns:a16="http://schemas.microsoft.com/office/drawing/2014/main" id="{B380A81A-491C-B7BB-49BF-F8F68FE092D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8644" y="1991115"/>
            <a:ext cx="5229138" cy="2614569"/>
          </a:xfrm>
          <a:prstGeom prst="rect">
            <a:avLst/>
          </a:prstGeom>
        </p:spPr>
      </p:pic>
    </p:spTree>
    <p:extLst>
      <p:ext uri="{BB962C8B-B14F-4D97-AF65-F5344CB8AC3E}">
        <p14:creationId xmlns:p14="http://schemas.microsoft.com/office/powerpoint/2010/main" val="128660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CAD83B-256D-4EF1-9680-89F533045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4C9C60D-9D77-45E7-A7AA-45806B23E7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B34D742C-1AE5-4925-9160-7224E37A2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FF0A4B-3ADB-4A0F-B8EE-7785F277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59EAD2C6-89D0-435B-9B8C-E3240DEAB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5" y="0"/>
            <a:ext cx="10237785" cy="68579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6" name="Picture 5" descr="A picture containing LEGO, toy, vector graphics&#10;&#10;Description automatically generated">
            <a:extLst>
              <a:ext uri="{FF2B5EF4-FFF2-40B4-BE49-F238E27FC236}">
                <a16:creationId xmlns:a16="http://schemas.microsoft.com/office/drawing/2014/main" id="{8A44A531-D88C-3CF4-BF66-82D77B20F312}"/>
              </a:ext>
            </a:extLst>
          </p:cNvPr>
          <p:cNvPicPr>
            <a:picLocks noChangeAspect="1"/>
          </p:cNvPicPr>
          <p:nvPr/>
        </p:nvPicPr>
        <p:blipFill>
          <a:blip r:embed="rId2"/>
          <a:stretch>
            <a:fillRect/>
          </a:stretch>
        </p:blipFill>
        <p:spPr>
          <a:xfrm>
            <a:off x="6293642" y="258732"/>
            <a:ext cx="5541166" cy="5635016"/>
          </a:xfrm>
          <a:prstGeom prst="rect">
            <a:avLst/>
          </a:prstGeom>
        </p:spPr>
      </p:pic>
      <p:sp>
        <p:nvSpPr>
          <p:cNvPr id="2" name="Title 1">
            <a:extLst>
              <a:ext uri="{FF2B5EF4-FFF2-40B4-BE49-F238E27FC236}">
                <a16:creationId xmlns:a16="http://schemas.microsoft.com/office/drawing/2014/main" id="{2530AEF6-2FB0-9917-5260-5F502FF7154C}"/>
              </a:ext>
            </a:extLst>
          </p:cNvPr>
          <p:cNvSpPr>
            <a:spLocks noGrp="1"/>
          </p:cNvSpPr>
          <p:nvPr>
            <p:ph type="ctrTitle"/>
          </p:nvPr>
        </p:nvSpPr>
        <p:spPr>
          <a:xfrm>
            <a:off x="550864" y="531467"/>
            <a:ext cx="5667144" cy="1890983"/>
          </a:xfrm>
        </p:spPr>
        <p:txBody>
          <a:bodyPr vert="horz" wrap="square" lIns="91440" tIns="45720" rIns="91440" bIns="45720" rtlCol="0" anchor="b">
            <a:normAutofit/>
          </a:bodyPr>
          <a:lstStyle/>
          <a:p>
            <a:pPr algn="l"/>
            <a:r>
              <a:rPr lang="zh-CN" altLang="en-US" sz="2800" b="1" spc="100" dirty="0"/>
              <a:t>贵阳市英语学科带头人工作站“激励教学”</a:t>
            </a:r>
            <a:r>
              <a:rPr lang="en-US" altLang="zh-CN" sz="2800" b="1" spc="100" dirty="0"/>
              <a:t>2022</a:t>
            </a:r>
            <a:r>
              <a:rPr lang="zh-CN" altLang="en-US" sz="2800" b="1" spc="100" dirty="0"/>
              <a:t>年教师培训工作坊</a:t>
            </a:r>
            <a:endParaRPr lang="en-US" sz="2800" spc="100" dirty="0"/>
          </a:p>
        </p:txBody>
      </p:sp>
      <p:sp>
        <p:nvSpPr>
          <p:cNvPr id="3" name="Subtitle 2">
            <a:extLst>
              <a:ext uri="{FF2B5EF4-FFF2-40B4-BE49-F238E27FC236}">
                <a16:creationId xmlns:a16="http://schemas.microsoft.com/office/drawing/2014/main" id="{B3D02B34-E31F-0CD0-1EE7-F429579772D9}"/>
              </a:ext>
            </a:extLst>
          </p:cNvPr>
          <p:cNvSpPr>
            <a:spLocks noGrp="1"/>
          </p:cNvSpPr>
          <p:nvPr>
            <p:ph type="subTitle" idx="1"/>
          </p:nvPr>
        </p:nvSpPr>
        <p:spPr>
          <a:xfrm>
            <a:off x="357192" y="2432750"/>
            <a:ext cx="5541168" cy="1992497"/>
          </a:xfrm>
        </p:spPr>
        <p:txBody>
          <a:bodyPr vert="horz" wrap="square" lIns="45720" tIns="45720" rIns="45720" bIns="45720" rtlCol="0" anchor="t">
            <a:normAutofit fontScale="55000" lnSpcReduction="20000"/>
          </a:bodyPr>
          <a:lstStyle/>
          <a:p>
            <a:pPr algn="l"/>
            <a:endParaRPr lang="en-US" sz="3600" dirty="0">
              <a:solidFill>
                <a:schemeClr val="tx1">
                  <a:alpha val="60000"/>
                </a:schemeClr>
              </a:solidFill>
            </a:endParaRPr>
          </a:p>
          <a:p>
            <a:pPr algn="l"/>
            <a:endParaRPr lang="en-US" sz="3600" dirty="0">
              <a:solidFill>
                <a:schemeClr val="tx1">
                  <a:alpha val="60000"/>
                </a:schemeClr>
              </a:solidFill>
            </a:endParaRPr>
          </a:p>
          <a:p>
            <a:r>
              <a:rPr lang="en-US" sz="8600" b="1" dirty="0">
                <a:solidFill>
                  <a:schemeClr val="tx1">
                    <a:alpha val="60000"/>
                  </a:schemeClr>
                </a:solidFill>
                <a:latin typeface="Dreaming Outloud Pro" panose="03050502040302030504" pitchFamily="66" charset="77"/>
                <a:cs typeface="Dreaming Outloud Pro" panose="03050502040302030504" pitchFamily="66" charset="77"/>
              </a:rPr>
              <a:t>Session 4  </a:t>
            </a:r>
          </a:p>
          <a:p>
            <a:r>
              <a:rPr lang="en-US" sz="8600" b="1" dirty="0">
                <a:solidFill>
                  <a:schemeClr val="tx1">
                    <a:alpha val="60000"/>
                  </a:schemeClr>
                </a:solidFill>
                <a:latin typeface="Dreaming Outloud Pro" panose="03050502040302030504" pitchFamily="66" charset="77"/>
                <a:cs typeface="Dreaming Outloud Pro" panose="03050502040302030504" pitchFamily="66" charset="77"/>
              </a:rPr>
              <a:t>Teach Reading</a:t>
            </a:r>
          </a:p>
          <a:p>
            <a:endParaRPr lang="en-US" sz="8600" dirty="0">
              <a:solidFill>
                <a:schemeClr val="tx1">
                  <a:alpha val="60000"/>
                </a:schemeClr>
              </a:solidFill>
            </a:endParaRPr>
          </a:p>
          <a:p>
            <a:pPr algn="l"/>
            <a:endParaRPr lang="en-US" sz="1000" dirty="0">
              <a:solidFill>
                <a:schemeClr val="tx1">
                  <a:alpha val="60000"/>
                </a:schemeClr>
              </a:solidFill>
            </a:endParaRPr>
          </a:p>
        </p:txBody>
      </p:sp>
      <p:sp>
        <p:nvSpPr>
          <p:cNvPr id="7" name="TextBox 6">
            <a:extLst>
              <a:ext uri="{FF2B5EF4-FFF2-40B4-BE49-F238E27FC236}">
                <a16:creationId xmlns:a16="http://schemas.microsoft.com/office/drawing/2014/main" id="{14152C1E-F78B-5E00-921C-7BB0E429BAB9}"/>
              </a:ext>
            </a:extLst>
          </p:cNvPr>
          <p:cNvSpPr txBox="1"/>
          <p:nvPr/>
        </p:nvSpPr>
        <p:spPr>
          <a:xfrm>
            <a:off x="1259682" y="5057506"/>
            <a:ext cx="3857625" cy="1384995"/>
          </a:xfrm>
          <a:prstGeom prst="rect">
            <a:avLst/>
          </a:prstGeom>
          <a:noFill/>
        </p:spPr>
        <p:txBody>
          <a:bodyPr wrap="square" rtlCol="0">
            <a:spAutoFit/>
          </a:bodyPr>
          <a:lstStyle/>
          <a:p>
            <a:r>
              <a:rPr lang="en-US" sz="2200" dirty="0">
                <a:solidFill>
                  <a:schemeClr val="tx1">
                    <a:alpha val="60000"/>
                  </a:schemeClr>
                </a:solidFill>
              </a:rPr>
              <a:t>Dr Helen Hou</a:t>
            </a:r>
          </a:p>
          <a:p>
            <a:r>
              <a:rPr lang="en-US" sz="2200" dirty="0">
                <a:solidFill>
                  <a:schemeClr val="tx1">
                    <a:alpha val="60000"/>
                  </a:schemeClr>
                </a:solidFill>
              </a:rPr>
              <a:t>Ulster University</a:t>
            </a:r>
            <a:r>
              <a:rPr lang="zh-CN" altLang="en-US" sz="2200" dirty="0">
                <a:solidFill>
                  <a:schemeClr val="tx1">
                    <a:alpha val="60000"/>
                  </a:schemeClr>
                </a:solidFill>
              </a:rPr>
              <a:t> </a:t>
            </a:r>
            <a:r>
              <a:rPr lang="en-US" altLang="zh-CN" sz="2200" dirty="0">
                <a:solidFill>
                  <a:schemeClr val="tx1">
                    <a:alpha val="60000"/>
                  </a:schemeClr>
                </a:solidFill>
              </a:rPr>
              <a:t>&amp;</a:t>
            </a:r>
            <a:r>
              <a:rPr lang="zh-CN" altLang="en-US" sz="2200" dirty="0">
                <a:solidFill>
                  <a:schemeClr val="tx1">
                    <a:alpha val="60000"/>
                  </a:schemeClr>
                </a:solidFill>
              </a:rPr>
              <a:t> </a:t>
            </a:r>
            <a:r>
              <a:rPr lang="en-US" altLang="zh-CN" sz="2200" dirty="0">
                <a:solidFill>
                  <a:schemeClr val="tx1">
                    <a:alpha val="60000"/>
                  </a:schemeClr>
                </a:solidFill>
              </a:rPr>
              <a:t>QNUN</a:t>
            </a:r>
            <a:r>
              <a:rPr lang="en-US" sz="2200" dirty="0">
                <a:solidFill>
                  <a:schemeClr val="tx1">
                    <a:alpha val="60000"/>
                  </a:schemeClr>
                </a:solidFill>
              </a:rPr>
              <a:t> </a:t>
            </a:r>
          </a:p>
          <a:p>
            <a:r>
              <a:rPr lang="en-US" sz="2200" dirty="0">
                <a:solidFill>
                  <a:schemeClr val="tx1">
                    <a:alpha val="60000"/>
                  </a:schemeClr>
                </a:solidFill>
              </a:rPr>
              <a:t>20/10/2022</a:t>
            </a:r>
          </a:p>
          <a:p>
            <a:endParaRPr lang="en-US" dirty="0"/>
          </a:p>
        </p:txBody>
      </p:sp>
      <p:pic>
        <p:nvPicPr>
          <p:cNvPr id="5" name="图片 4">
            <a:extLst>
              <a:ext uri="{FF2B5EF4-FFF2-40B4-BE49-F238E27FC236}">
                <a16:creationId xmlns:a16="http://schemas.microsoft.com/office/drawing/2014/main" id="{D594231B-14EE-DAD7-F10B-EB7B4E3A4BE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356881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07284BD-D136-5C1A-BD40-57F07C59948C}"/>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We are going to</a:t>
            </a:r>
          </a:p>
        </p:txBody>
      </p:sp>
      <p:graphicFrame>
        <p:nvGraphicFramePr>
          <p:cNvPr id="6" name="Content Placeholder 3">
            <a:extLst>
              <a:ext uri="{FF2B5EF4-FFF2-40B4-BE49-F238E27FC236}">
                <a16:creationId xmlns:a16="http://schemas.microsoft.com/office/drawing/2014/main" id="{F79DB74A-CB59-A659-E86E-0D3FBF719E51}"/>
              </a:ext>
            </a:extLst>
          </p:cNvPr>
          <p:cNvGraphicFramePr>
            <a:graphicFrameLocks noGrp="1"/>
          </p:cNvGraphicFramePr>
          <p:nvPr>
            <p:ph idx="1"/>
            <p:extLst>
              <p:ext uri="{D42A27DB-BD31-4B8C-83A1-F6EECF244321}">
                <p14:modId xmlns:p14="http://schemas.microsoft.com/office/powerpoint/2010/main" val="3703756565"/>
              </p:ext>
            </p:extLst>
          </p:nvPr>
        </p:nvGraphicFramePr>
        <p:xfrm>
          <a:off x="4952393" y="716243"/>
          <a:ext cx="7206114"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a:extLst>
              <a:ext uri="{FF2B5EF4-FFF2-40B4-BE49-F238E27FC236}">
                <a16:creationId xmlns:a16="http://schemas.microsoft.com/office/drawing/2014/main" id="{E05387D7-7907-E11C-28B9-CE4D56E8249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6969" y="-835819"/>
            <a:ext cx="5229138" cy="2614569"/>
          </a:xfrm>
          <a:prstGeom prst="rect">
            <a:avLst/>
          </a:prstGeom>
        </p:spPr>
      </p:pic>
    </p:spTree>
    <p:extLst>
      <p:ext uri="{BB962C8B-B14F-4D97-AF65-F5344CB8AC3E}">
        <p14:creationId xmlns:p14="http://schemas.microsoft.com/office/powerpoint/2010/main" val="189192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4"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6"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DF7F47C5-A0E1-BB8B-F6E0-F254F272FC04}"/>
              </a:ext>
            </a:extLst>
          </p:cNvPr>
          <p:cNvPicPr>
            <a:picLocks noChangeAspect="1"/>
          </p:cNvPicPr>
          <p:nvPr/>
        </p:nvPicPr>
        <p:blipFill rotWithShape="1">
          <a:blip r:embed="rId2"/>
          <a:srcRect t="15730"/>
          <a:stretch/>
        </p:blipFill>
        <p:spPr>
          <a:xfrm>
            <a:off x="7286624" y="2131479"/>
            <a:ext cx="3962337" cy="2353362"/>
          </a:xfrm>
          <a:prstGeom prst="rect">
            <a:avLst/>
          </a:prstGeom>
        </p:spPr>
      </p:pic>
      <p:grpSp>
        <p:nvGrpSpPr>
          <p:cNvPr id="24" name="Group 2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8" name="Freeform: Shape 2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2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2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2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2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2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3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6F68614-70B7-3783-B8A0-C5CBBBB3BB58}"/>
              </a:ext>
            </a:extLst>
          </p:cNvPr>
          <p:cNvSpPr>
            <a:spLocks noGrp="1"/>
          </p:cNvSpPr>
          <p:nvPr>
            <p:ph type="title"/>
          </p:nvPr>
        </p:nvSpPr>
        <p:spPr>
          <a:xfrm>
            <a:off x="1014985" y="819015"/>
            <a:ext cx="5501548" cy="2353362"/>
          </a:xfrm>
        </p:spPr>
        <p:txBody>
          <a:bodyPr vert="horz" lIns="91440" tIns="45720" rIns="91440" bIns="45720" rtlCol="0" anchor="b">
            <a:normAutofit/>
          </a:bodyPr>
          <a:lstStyle/>
          <a:p>
            <a:r>
              <a:rPr lang="en-US" sz="4800" b="1">
                <a:solidFill>
                  <a:schemeClr val="bg1"/>
                </a:solidFill>
              </a:rPr>
              <a:t>Online Class Rules </a:t>
            </a:r>
          </a:p>
        </p:txBody>
      </p:sp>
      <p:graphicFrame>
        <p:nvGraphicFramePr>
          <p:cNvPr id="45" name="Content Placeholder 2">
            <a:extLst>
              <a:ext uri="{FF2B5EF4-FFF2-40B4-BE49-F238E27FC236}">
                <a16:creationId xmlns:a16="http://schemas.microsoft.com/office/drawing/2014/main" id="{B7874F8A-09D2-573C-A490-D7393C2C9BE5}"/>
              </a:ext>
            </a:extLst>
          </p:cNvPr>
          <p:cNvGraphicFramePr>
            <a:graphicFrameLocks noGrp="1"/>
          </p:cNvGraphicFramePr>
          <p:nvPr>
            <p:ph idx="1"/>
            <p:extLst>
              <p:ext uri="{D42A27DB-BD31-4B8C-83A1-F6EECF244321}">
                <p14:modId xmlns:p14="http://schemas.microsoft.com/office/powerpoint/2010/main" val="566766101"/>
              </p:ext>
            </p:extLst>
          </p:nvPr>
        </p:nvGraphicFramePr>
        <p:xfrm>
          <a:off x="1014985" y="3172377"/>
          <a:ext cx="5865254" cy="284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C4790511-D0E4-F915-0F42-75C411831D43}"/>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945811"/>
            <a:ext cx="5229138" cy="2614569"/>
          </a:xfrm>
          <a:prstGeom prst="rect">
            <a:avLst/>
          </a:prstGeom>
        </p:spPr>
      </p:pic>
    </p:spTree>
    <p:extLst>
      <p:ext uri="{BB962C8B-B14F-4D97-AF65-F5344CB8AC3E}">
        <p14:creationId xmlns:p14="http://schemas.microsoft.com/office/powerpoint/2010/main" val="165199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08926D4-06DC-187A-CE1E-CA28DB3A56D2}"/>
              </a:ext>
            </a:extLst>
          </p:cNvPr>
          <p:cNvSpPr>
            <a:spLocks noGrp="1"/>
          </p:cNvSpPr>
          <p:nvPr>
            <p:ph type="title"/>
          </p:nvPr>
        </p:nvSpPr>
        <p:spPr>
          <a:xfrm>
            <a:off x="838200" y="557189"/>
            <a:ext cx="3374136" cy="5567891"/>
          </a:xfrm>
        </p:spPr>
        <p:txBody>
          <a:bodyPr>
            <a:normAutofit/>
          </a:bodyPr>
          <a:lstStyle/>
          <a:p>
            <a:r>
              <a:rPr lang="en-US" sz="5200">
                <a:latin typeface="Bradley Hand" pitchFamily="2" charset="77"/>
              </a:rPr>
              <a:t>Things </a:t>
            </a:r>
            <a:r>
              <a:rPr lang="en-US" sz="5200">
                <a:latin typeface="+mn-lt"/>
              </a:rPr>
              <a:t>that you need</a:t>
            </a:r>
            <a:br>
              <a:rPr lang="en-US" sz="5200">
                <a:latin typeface="+mn-lt"/>
              </a:rPr>
            </a:br>
            <a:endParaRPr lang="en-US" sz="5200" dirty="0"/>
          </a:p>
        </p:txBody>
      </p:sp>
      <p:graphicFrame>
        <p:nvGraphicFramePr>
          <p:cNvPr id="46" name="Content Placeholder 9">
            <a:extLst>
              <a:ext uri="{FF2B5EF4-FFF2-40B4-BE49-F238E27FC236}">
                <a16:creationId xmlns:a16="http://schemas.microsoft.com/office/drawing/2014/main" id="{C2E44C03-73A4-2E8D-2328-A38BD7B777B2}"/>
              </a:ext>
            </a:extLst>
          </p:cNvPr>
          <p:cNvGraphicFramePr>
            <a:graphicFrameLocks noGrp="1"/>
          </p:cNvGraphicFramePr>
          <p:nvPr>
            <p:ph idx="1"/>
            <p:extLst>
              <p:ext uri="{D42A27DB-BD31-4B8C-83A1-F6EECF244321}">
                <p14:modId xmlns:p14="http://schemas.microsoft.com/office/powerpoint/2010/main" val="140638701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a:extLst>
              <a:ext uri="{FF2B5EF4-FFF2-40B4-BE49-F238E27FC236}">
                <a16:creationId xmlns:a16="http://schemas.microsoft.com/office/drawing/2014/main" id="{B700AAF2-588B-9ED6-E92B-9911E6BDAAC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224531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01" name="Straight Connector 310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103" name="Rectangle 310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78442-2253-D2FC-7311-AA973A4570F5}"/>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What do you </a:t>
            </a:r>
            <a:r>
              <a:rPr lang="en-US" sz="5400" dirty="0">
                <a:solidFill>
                  <a:srgbClr val="FF0000"/>
                </a:solidFill>
                <a:latin typeface="Dreaming Outloud Script Pro" panose="03050502040304050704" pitchFamily="66" charset="77"/>
                <a:cs typeface="Dreaming Outloud Script Pro" panose="03050502040304050704" pitchFamily="66" charset="77"/>
              </a:rPr>
              <a:t>know</a:t>
            </a:r>
            <a:r>
              <a:rPr lang="en-US" sz="5400" dirty="0">
                <a:solidFill>
                  <a:srgbClr val="FFFFFF"/>
                </a:solidFill>
              </a:rPr>
              <a:t> about reading? </a:t>
            </a:r>
          </a:p>
        </p:txBody>
      </p:sp>
      <p:pic>
        <p:nvPicPr>
          <p:cNvPr id="5" name="Picture 4" descr="A child reading a book&#10;&#10;Description automatically generated with medium confidence">
            <a:extLst>
              <a:ext uri="{FF2B5EF4-FFF2-40B4-BE49-F238E27FC236}">
                <a16:creationId xmlns:a16="http://schemas.microsoft.com/office/drawing/2014/main" id="{7C1F2F69-C1D7-8730-3BB0-3120D96CF07C}"/>
              </a:ext>
            </a:extLst>
          </p:cNvPr>
          <p:cNvPicPr>
            <a:picLocks noChangeAspect="1"/>
          </p:cNvPicPr>
          <p:nvPr/>
        </p:nvPicPr>
        <p:blipFill>
          <a:blip r:embed="rId2"/>
          <a:stretch>
            <a:fillRect/>
          </a:stretch>
        </p:blipFill>
        <p:spPr>
          <a:xfrm>
            <a:off x="1666068" y="855705"/>
            <a:ext cx="3285803" cy="3449663"/>
          </a:xfrm>
          <a:prstGeom prst="rect">
            <a:avLst/>
          </a:prstGeom>
        </p:spPr>
      </p:pic>
      <p:pic>
        <p:nvPicPr>
          <p:cNvPr id="8" name="Content Placeholder 7" descr="A yellow circular object with black text&#10;&#10;Description automatically generated with low confidence">
            <a:extLst>
              <a:ext uri="{FF2B5EF4-FFF2-40B4-BE49-F238E27FC236}">
                <a16:creationId xmlns:a16="http://schemas.microsoft.com/office/drawing/2014/main" id="{3040F5D9-D0C3-44A1-6425-9735104314A0}"/>
              </a:ext>
            </a:extLst>
          </p:cNvPr>
          <p:cNvPicPr>
            <a:picLocks noGrp="1" noChangeAspect="1"/>
          </p:cNvPicPr>
          <p:nvPr>
            <p:ph idx="1"/>
          </p:nvPr>
        </p:nvPicPr>
        <p:blipFill>
          <a:blip r:embed="rId3"/>
          <a:stretch>
            <a:fillRect/>
          </a:stretch>
        </p:blipFill>
        <p:spPr>
          <a:xfrm>
            <a:off x="7565687" y="953146"/>
            <a:ext cx="3909297" cy="3352222"/>
          </a:xfrm>
          <a:prstGeom prst="rect">
            <a:avLst/>
          </a:prstGeom>
        </p:spPr>
      </p:pic>
      <p:cxnSp>
        <p:nvCxnSpPr>
          <p:cNvPr id="3105" name="Straight Connector 310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81903D8-7D65-113A-0D13-E5B1EB8224CB}"/>
              </a:ext>
            </a:extLst>
          </p:cNvPr>
          <p:cNvSpPr/>
          <p:nvPr/>
        </p:nvSpPr>
        <p:spPr>
          <a:xfrm>
            <a:off x="8992599" y="3670272"/>
            <a:ext cx="2414587" cy="591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------Barack Obama</a:t>
            </a:r>
          </a:p>
        </p:txBody>
      </p:sp>
      <p:pic>
        <p:nvPicPr>
          <p:cNvPr id="3" name="图片 2">
            <a:extLst>
              <a:ext uri="{FF2B5EF4-FFF2-40B4-BE49-F238E27FC236}">
                <a16:creationId xmlns:a16="http://schemas.microsoft.com/office/drawing/2014/main" id="{7756505A-9683-E187-4D41-0C715B064E3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420" y="-814078"/>
            <a:ext cx="5229138" cy="2614569"/>
          </a:xfrm>
          <a:prstGeom prst="rect">
            <a:avLst/>
          </a:prstGeom>
        </p:spPr>
      </p:pic>
    </p:spTree>
    <p:extLst>
      <p:ext uri="{BB962C8B-B14F-4D97-AF65-F5344CB8AC3E}">
        <p14:creationId xmlns:p14="http://schemas.microsoft.com/office/powerpoint/2010/main" val="101688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ealth Benefits Of Reading - News360hub">
            <a:extLst>
              <a:ext uri="{FF2B5EF4-FFF2-40B4-BE49-F238E27FC236}">
                <a16:creationId xmlns:a16="http://schemas.microsoft.com/office/drawing/2014/main" id="{559818F5-8637-C94F-3135-B4B9294D3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5" r="3007" b="1"/>
          <a:stretch/>
        </p:blipFill>
        <p:spPr bwMode="auto">
          <a:xfrm>
            <a:off x="6756840" y="822725"/>
            <a:ext cx="4469456" cy="5208982"/>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a:noFill/>
          <a:extLst>
            <a:ext uri="{909E8E84-426E-40DD-AFC4-6F175D3DCCD1}">
              <a14:hiddenFill xmlns:a14="http://schemas.microsoft.com/office/drawing/2010/main">
                <a:solidFill>
                  <a:srgbClr val="FFFFFF"/>
                </a:solidFill>
              </a14:hiddenFill>
            </a:ext>
          </a:extLst>
        </p:spPr>
      </p:pic>
      <p:sp>
        <p:nvSpPr>
          <p:cNvPr id="4105" name="Right Triangle 410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25C5C-D97C-482C-45A3-DB7E3ED9E871}"/>
              </a:ext>
            </a:extLst>
          </p:cNvPr>
          <p:cNvSpPr>
            <a:spLocks noGrp="1"/>
          </p:cNvSpPr>
          <p:nvPr>
            <p:ph type="title"/>
          </p:nvPr>
        </p:nvSpPr>
        <p:spPr>
          <a:xfrm>
            <a:off x="642987" y="650580"/>
            <a:ext cx="6029643" cy="1773186"/>
          </a:xfrm>
        </p:spPr>
        <p:txBody>
          <a:bodyPr>
            <a:normAutofit/>
          </a:bodyPr>
          <a:lstStyle/>
          <a:p>
            <a:r>
              <a:rPr lang="en-US" sz="5000" b="1" dirty="0">
                <a:solidFill>
                  <a:srgbClr val="7030A0"/>
                </a:solidFill>
              </a:rPr>
              <a:t>K</a:t>
            </a:r>
            <a:r>
              <a:rPr lang="en-US" sz="3700" b="1" dirty="0"/>
              <a:t>now</a:t>
            </a:r>
            <a:r>
              <a:rPr lang="en-US" sz="3700" dirty="0"/>
              <a:t>: </a:t>
            </a:r>
            <a:r>
              <a:rPr lang="en-US" sz="3200" dirty="0"/>
              <a:t>what do you </a:t>
            </a:r>
            <a:r>
              <a:rPr lang="en-US" sz="3200" b="1" dirty="0">
                <a:solidFill>
                  <a:srgbClr val="7030A0"/>
                </a:solidFill>
                <a:latin typeface="Dreaming Outloud Script Pro" panose="03050502040304050704" pitchFamily="66" charset="77"/>
                <a:cs typeface="Dreaming Outloud Script Pro" panose="03050502040304050704" pitchFamily="66" charset="77"/>
              </a:rPr>
              <a:t>know</a:t>
            </a:r>
            <a:r>
              <a:rPr lang="en-US" sz="3200" dirty="0"/>
              <a:t> about teaching reading</a:t>
            </a:r>
            <a:r>
              <a:rPr lang="en-US" sz="3700" dirty="0"/>
              <a:t>? </a:t>
            </a:r>
          </a:p>
        </p:txBody>
      </p:sp>
      <p:sp>
        <p:nvSpPr>
          <p:cNvPr id="3" name="Content Placeholder 2">
            <a:extLst>
              <a:ext uri="{FF2B5EF4-FFF2-40B4-BE49-F238E27FC236}">
                <a16:creationId xmlns:a16="http://schemas.microsoft.com/office/drawing/2014/main" id="{921BD53C-09CD-D84C-1D88-F283C61B0270}"/>
              </a:ext>
            </a:extLst>
          </p:cNvPr>
          <p:cNvSpPr>
            <a:spLocks noGrp="1"/>
          </p:cNvSpPr>
          <p:nvPr>
            <p:ph idx="1"/>
          </p:nvPr>
        </p:nvSpPr>
        <p:spPr>
          <a:xfrm>
            <a:off x="726351" y="2505979"/>
            <a:ext cx="5618817" cy="3725178"/>
          </a:xfrm>
        </p:spPr>
        <p:txBody>
          <a:bodyPr anchor="t">
            <a:noAutofit/>
          </a:bodyPr>
          <a:lstStyle/>
          <a:p>
            <a:pPr marL="0" indent="0">
              <a:buNone/>
            </a:pPr>
            <a:r>
              <a:rPr lang="en-US" sz="2200" dirty="0"/>
              <a:t>Teaching reading is… </a:t>
            </a:r>
          </a:p>
          <a:p>
            <a:pPr marL="0" indent="0">
              <a:buNone/>
            </a:pPr>
            <a:r>
              <a:rPr lang="en-US" sz="2200" dirty="0"/>
              <a:t>                               requires…. </a:t>
            </a:r>
          </a:p>
          <a:p>
            <a:pPr marL="0" indent="0">
              <a:buNone/>
            </a:pPr>
            <a:endParaRPr lang="en-US" sz="2200" dirty="0"/>
          </a:p>
          <a:p>
            <a:pPr marL="0" indent="0">
              <a:buNone/>
            </a:pPr>
            <a:r>
              <a:rPr lang="en-US" sz="2200" dirty="0"/>
              <a:t>My students often think reading classes….  </a:t>
            </a:r>
          </a:p>
          <a:p>
            <a:pPr marL="0" indent="0">
              <a:buNone/>
            </a:pPr>
            <a:endParaRPr lang="en-US" sz="2200" dirty="0"/>
          </a:p>
          <a:p>
            <a:pPr marL="0" indent="0">
              <a:buNone/>
            </a:pPr>
            <a:r>
              <a:rPr lang="en-US" sz="2200" dirty="0"/>
              <a:t>I find my reading class ...because… </a:t>
            </a:r>
          </a:p>
          <a:p>
            <a:pPr marL="0" indent="0">
              <a:buNone/>
            </a:pPr>
            <a:endParaRPr lang="en-US" sz="2200" dirty="0"/>
          </a:p>
          <a:p>
            <a:pPr marL="0" indent="0">
              <a:buNone/>
            </a:pPr>
            <a:r>
              <a:rPr lang="en-US" sz="2200" dirty="0"/>
              <a:t>A good reader can… </a:t>
            </a:r>
          </a:p>
        </p:txBody>
      </p:sp>
      <p:pic>
        <p:nvPicPr>
          <p:cNvPr id="4" name="图片 3">
            <a:extLst>
              <a:ext uri="{FF2B5EF4-FFF2-40B4-BE49-F238E27FC236}">
                <a16:creationId xmlns:a16="http://schemas.microsoft.com/office/drawing/2014/main" id="{0D1092F2-C335-F5C3-066F-07D4EC40EA4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670" y="-961815"/>
            <a:ext cx="5229138" cy="2614569"/>
          </a:xfrm>
          <a:prstGeom prst="rect">
            <a:avLst/>
          </a:prstGeom>
        </p:spPr>
      </p:pic>
    </p:spTree>
    <p:extLst>
      <p:ext uri="{BB962C8B-B14F-4D97-AF65-F5344CB8AC3E}">
        <p14:creationId xmlns:p14="http://schemas.microsoft.com/office/powerpoint/2010/main" val="243739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7C197-A5D0-954D-5D26-270985885CE7}"/>
              </a:ext>
            </a:extLst>
          </p:cNvPr>
          <p:cNvSpPr>
            <a:spLocks noGrp="1"/>
          </p:cNvSpPr>
          <p:nvPr>
            <p:ph type="title"/>
          </p:nvPr>
        </p:nvSpPr>
        <p:spPr>
          <a:xfrm>
            <a:off x="4654296" y="329184"/>
            <a:ext cx="6894576" cy="1783080"/>
          </a:xfrm>
        </p:spPr>
        <p:txBody>
          <a:bodyPr anchor="b">
            <a:normAutofit/>
          </a:bodyPr>
          <a:lstStyle/>
          <a:p>
            <a:r>
              <a:rPr lang="en-US" sz="6000" b="1" dirty="0">
                <a:solidFill>
                  <a:srgbClr val="FF0000"/>
                </a:solidFill>
              </a:rPr>
              <a:t>K</a:t>
            </a:r>
          </a:p>
        </p:txBody>
      </p:sp>
      <p:pic>
        <p:nvPicPr>
          <p:cNvPr id="7170" name="Picture 2" descr="Why You Should be Reading Books Every Day, According to Science | Inc.com">
            <a:extLst>
              <a:ext uri="{FF2B5EF4-FFF2-40B4-BE49-F238E27FC236}">
                <a16:creationId xmlns:a16="http://schemas.microsoft.com/office/drawing/2014/main" id="{A88ECF4C-778D-931B-9978-FC4B3F033D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2" r="49038"/>
          <a:stretch/>
        </p:blipFill>
        <p:spPr bwMode="auto">
          <a:xfrm>
            <a:off x="20" y="1"/>
            <a:ext cx="2833121"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66F8C3-FB99-C011-3A87-47D0C7AC1CE0}"/>
              </a:ext>
            </a:extLst>
          </p:cNvPr>
          <p:cNvSpPr>
            <a:spLocks noGrp="1"/>
          </p:cNvSpPr>
          <p:nvPr>
            <p:ph idx="1"/>
          </p:nvPr>
        </p:nvSpPr>
        <p:spPr>
          <a:xfrm>
            <a:off x="2428407" y="2441449"/>
            <a:ext cx="9763593" cy="4214184"/>
          </a:xfrm>
        </p:spPr>
        <p:txBody>
          <a:bodyPr>
            <a:normAutofit/>
          </a:bodyPr>
          <a:lstStyle/>
          <a:p>
            <a:pPr marL="0" indent="0">
              <a:buNone/>
            </a:pPr>
            <a:r>
              <a:rPr lang="en-US" sz="2400" dirty="0"/>
              <a:t>        Teaching reading </a:t>
            </a:r>
          </a:p>
          <a:p>
            <a:pPr marL="0" indent="0">
              <a:buNone/>
            </a:pPr>
            <a:endParaRPr lang="en-US" sz="2000" dirty="0"/>
          </a:p>
          <a:p>
            <a:pPr lvl="1">
              <a:buFont typeface="Wingdings" pitchFamily="2" charset="2"/>
              <a:buChar char="v"/>
            </a:pPr>
            <a:r>
              <a:rPr lang="en-US" sz="2200" dirty="0"/>
              <a:t>         is utterly important but it’s challenging/a complex task/easy/enjoyable… </a:t>
            </a:r>
          </a:p>
          <a:p>
            <a:pPr lvl="1">
              <a:buFont typeface="Wingdings" pitchFamily="2" charset="2"/>
              <a:buChar char="v"/>
            </a:pPr>
            <a:r>
              <a:rPr lang="en-US" sz="2200" dirty="0"/>
              <a:t>         requires a lot of prep, but outcomes aren’t always satisfying </a:t>
            </a:r>
          </a:p>
          <a:p>
            <a:pPr lvl="1">
              <a:buFont typeface="Wingdings" pitchFamily="2" charset="2"/>
              <a:buChar char="v"/>
            </a:pPr>
            <a:r>
              <a:rPr lang="en-US" sz="2200" dirty="0"/>
              <a:t>         is a bit boring because it’s mostly about G, V &amp; Qs, all of which bores Ss </a:t>
            </a:r>
          </a:p>
          <a:p>
            <a:pPr lvl="1">
              <a:buFont typeface="Wingdings" pitchFamily="2" charset="2"/>
              <a:buChar char="v"/>
            </a:pPr>
            <a:r>
              <a:rPr lang="en-US" sz="2200" dirty="0"/>
              <a:t>         usually involves pre-while-post stages </a:t>
            </a:r>
          </a:p>
          <a:p>
            <a:pPr lvl="1">
              <a:buFont typeface="Wingdings" pitchFamily="2" charset="2"/>
              <a:buChar char="v"/>
            </a:pPr>
            <a:r>
              <a:rPr lang="en-US" sz="2200" dirty="0"/>
              <a:t>         tires me out because I’m busy reading, </a:t>
            </a:r>
            <a:r>
              <a:rPr lang="en-US" sz="2200" dirty="0" err="1"/>
              <a:t>analysing</a:t>
            </a:r>
            <a:r>
              <a:rPr lang="en-US" sz="2200" dirty="0"/>
              <a:t>, teaching. </a:t>
            </a:r>
          </a:p>
          <a:p>
            <a:pPr lvl="1">
              <a:buFont typeface="Wingdings" pitchFamily="2" charset="2"/>
              <a:buChar char="v"/>
            </a:pPr>
            <a:r>
              <a:rPr lang="en-US" sz="2200" dirty="0"/>
              <a:t>         is pretty much a solo-show and I get to improve more than do my Ss. </a:t>
            </a:r>
          </a:p>
        </p:txBody>
      </p:sp>
      <p:pic>
        <p:nvPicPr>
          <p:cNvPr id="4" name="图片 3">
            <a:extLst>
              <a:ext uri="{FF2B5EF4-FFF2-40B4-BE49-F238E27FC236}">
                <a16:creationId xmlns:a16="http://schemas.microsoft.com/office/drawing/2014/main" id="{E755CC5D-8655-B3C7-4730-CB9EA3BA46C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8606" y="-891570"/>
            <a:ext cx="5229138" cy="2614569"/>
          </a:xfrm>
          <a:prstGeom prst="rect">
            <a:avLst/>
          </a:prstGeom>
        </p:spPr>
      </p:pic>
    </p:spTree>
    <p:extLst>
      <p:ext uri="{BB962C8B-B14F-4D97-AF65-F5344CB8AC3E}">
        <p14:creationId xmlns:p14="http://schemas.microsoft.com/office/powerpoint/2010/main" val="8163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2230</TotalTime>
  <Words>2176</Words>
  <Application>Microsoft Office PowerPoint</Application>
  <PresentationFormat>宽屏</PresentationFormat>
  <Paragraphs>211</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AvertaStd-Semibold</vt:lpstr>
      <vt:lpstr>Bradley Hand</vt:lpstr>
      <vt:lpstr>Arial</vt:lpstr>
      <vt:lpstr>Calibri</vt:lpstr>
      <vt:lpstr>Calibri Light</vt:lpstr>
      <vt:lpstr>Dreaming Outloud Pro</vt:lpstr>
      <vt:lpstr>Dreaming Outloud Script Pro</vt:lpstr>
      <vt:lpstr>Wingdings</vt:lpstr>
      <vt:lpstr>Office Theme</vt:lpstr>
      <vt:lpstr>Scavenger hunt: find us an object (寻宝游戏)</vt:lpstr>
      <vt:lpstr>Some fun riddles to crack </vt:lpstr>
      <vt:lpstr>贵阳市英语学科带头人工作站“激励教学”2022年教师培训工作坊</vt:lpstr>
      <vt:lpstr>We are going to</vt:lpstr>
      <vt:lpstr>Online Class Rules </vt:lpstr>
      <vt:lpstr>Things that you need </vt:lpstr>
      <vt:lpstr>What do you know about reading? </vt:lpstr>
      <vt:lpstr>Know: what do you know about teaching reading? </vt:lpstr>
      <vt:lpstr>K</vt:lpstr>
      <vt:lpstr>Wonder: what do you want to know about teaching reading? </vt:lpstr>
      <vt:lpstr>W</vt:lpstr>
      <vt:lpstr>Let’s walk the walk: Read something together</vt:lpstr>
      <vt:lpstr>Know &amp; Wonder</vt:lpstr>
      <vt:lpstr>Know: Sharks </vt:lpstr>
      <vt:lpstr>Wonder: Sharks </vt:lpstr>
      <vt:lpstr>Sharks: check your K and find answers to your W  </vt:lpstr>
      <vt:lpstr>While-reading: teach ss to make sense of the unknown words in context</vt:lpstr>
      <vt:lpstr>What post-reading activities can we do? </vt:lpstr>
      <vt:lpstr>Post-reading activities that we can use</vt:lpstr>
      <vt:lpstr>Post-reading activities that we can use</vt:lpstr>
      <vt:lpstr>Post-reading activities that we can use</vt:lpstr>
      <vt:lpstr>Post-reading activities: discourse level </vt:lpstr>
      <vt:lpstr>Post-reading activities: discourse level </vt:lpstr>
      <vt:lpstr>3. Design a poster</vt:lpstr>
      <vt:lpstr>Learned: what have you learnt about sharks? </vt:lpstr>
      <vt:lpstr>KWL Chart   Put it all together  </vt:lpstr>
      <vt:lpstr>Reflection &amp; analysis </vt:lpstr>
      <vt:lpstr>Your KWL  Exit ticket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 find us an object (寻宝游戏)</dc:title>
  <dc:creator>Hou, Helen</dc:creator>
  <cp:lastModifiedBy>1416659021@qq.com</cp:lastModifiedBy>
  <cp:revision>7</cp:revision>
  <dcterms:created xsi:type="dcterms:W3CDTF">2022-10-18T02:07:23Z</dcterms:created>
  <dcterms:modified xsi:type="dcterms:W3CDTF">2023-01-30T07:02:22Z</dcterms:modified>
</cp:coreProperties>
</file>